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65" r:id="rId4"/>
    <p:sldId id="270" r:id="rId5"/>
    <p:sldId id="264" r:id="rId6"/>
    <p:sldId id="288" r:id="rId7"/>
    <p:sldId id="286" r:id="rId8"/>
    <p:sldId id="291" r:id="rId9"/>
    <p:sldId id="257" r:id="rId10"/>
    <p:sldId id="284" r:id="rId11"/>
    <p:sldId id="289" r:id="rId12"/>
    <p:sldId id="290" r:id="rId13"/>
    <p:sldId id="263" r:id="rId14"/>
    <p:sldId id="271" r:id="rId15"/>
    <p:sldId id="274" r:id="rId16"/>
    <p:sldId id="272" r:id="rId17"/>
    <p:sldId id="275" r:id="rId18"/>
    <p:sldId id="280" r:id="rId19"/>
    <p:sldId id="28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161616"/>
    <a:srgbClr val="1B1B1B"/>
    <a:srgbClr val="181818"/>
    <a:srgbClr val="EA1B2C"/>
    <a:srgbClr val="272C26"/>
    <a:srgbClr val="1A1E1F"/>
    <a:srgbClr val="292D27"/>
    <a:srgbClr val="1E1A19"/>
    <a:srgbClr val="E5B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AFFF9-3005-4C74-8B83-6966A25659C9}" v="302" dt="2022-04-28T18:51:05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a veronica" userId="658092cbd9777576" providerId="LiveId" clId="{018AFFF9-3005-4C74-8B83-6966A25659C9}"/>
    <pc:docChg chg="undo redo custSel addSld delSld modSld sldOrd">
      <pc:chgData name="louisa veronica" userId="658092cbd9777576" providerId="LiveId" clId="{018AFFF9-3005-4C74-8B83-6966A25659C9}" dt="2022-04-29T16:18:05.948" v="2170" actId="20577"/>
      <pc:docMkLst>
        <pc:docMk/>
      </pc:docMkLst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1865233917" sldId="256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865233917" sldId="256"/>
            <ac:picMk id="4" creationId="{6C18597A-FD06-49DE-ADEE-031C0C7992A7}"/>
          </ac:picMkLst>
        </pc:picChg>
      </pc:sldChg>
      <pc:sldChg chg="addSp modSp modTransition">
        <pc:chgData name="louisa veronica" userId="658092cbd9777576" providerId="LiveId" clId="{018AFFF9-3005-4C74-8B83-6966A25659C9}" dt="2022-04-28T18:21:51.273" v="1131"/>
        <pc:sldMkLst>
          <pc:docMk/>
          <pc:sldMk cId="3118229612" sldId="257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118229612" sldId="257"/>
            <ac:picMk id="2" creationId="{AE7FCC3C-6AF9-4C56-8720-B6148CA88CAA}"/>
          </ac:picMkLst>
        </pc:picChg>
      </pc:sldChg>
      <pc:sldChg chg="addSp modSp modTransition modAnim">
        <pc:chgData name="louisa veronica" userId="658092cbd9777576" providerId="LiveId" clId="{018AFFF9-3005-4C74-8B83-6966A25659C9}" dt="2022-04-28T18:47:46.519" v="1515"/>
        <pc:sldMkLst>
          <pc:docMk/>
          <pc:sldMk cId="555931596" sldId="263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555931596" sldId="263"/>
            <ac:picMk id="2" creationId="{0E57A818-774B-44DE-960A-0E8FAA2E6181}"/>
          </ac:picMkLst>
        </pc:picChg>
      </pc:sldChg>
      <pc:sldChg chg="addSp delSp modSp mod ord modTransition">
        <pc:chgData name="louisa veronica" userId="658092cbd9777576" providerId="LiveId" clId="{018AFFF9-3005-4C74-8B83-6966A25659C9}" dt="2022-04-28T18:18:53.140" v="1108"/>
        <pc:sldMkLst>
          <pc:docMk/>
          <pc:sldMk cId="3201653015" sldId="264"/>
        </pc:sldMkLst>
        <pc:spChg chg="add del mod ord">
          <ac:chgData name="louisa veronica" userId="658092cbd9777576" providerId="LiveId" clId="{018AFFF9-3005-4C74-8B83-6966A25659C9}" dt="2022-04-28T17:26:00.873" v="685" actId="478"/>
          <ac:spMkLst>
            <pc:docMk/>
            <pc:sldMk cId="3201653015" sldId="264"/>
            <ac:spMk id="3" creationId="{759EA7E3-B7A9-4E8A-86B2-94202EB5ACC8}"/>
          </ac:spMkLst>
        </pc:spChg>
        <pc:spChg chg="add mod ord">
          <ac:chgData name="louisa veronica" userId="658092cbd9777576" providerId="LiveId" clId="{018AFFF9-3005-4C74-8B83-6966A25659C9}" dt="2022-04-28T17:26:53.936" v="696" actId="1076"/>
          <ac:spMkLst>
            <pc:docMk/>
            <pc:sldMk cId="3201653015" sldId="264"/>
            <ac:spMk id="11" creationId="{AF8DFCD2-DF7F-4404-989E-5A8519DEBF20}"/>
          </ac:spMkLst>
        </pc:spChg>
        <pc:grpChg chg="ord">
          <ac:chgData name="louisa veronica" userId="658092cbd9777576" providerId="LiveId" clId="{018AFFF9-3005-4C74-8B83-6966A25659C9}" dt="2022-04-28T17:26:03.018" v="686" actId="167"/>
          <ac:grpSpMkLst>
            <pc:docMk/>
            <pc:sldMk cId="3201653015" sldId="264"/>
            <ac:grpSpMk id="7" creationId="{7DFEA71D-C2A3-4D22-A344-DAF157ADDB45}"/>
          </ac:grpSpMkLst>
        </pc:gr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201653015" sldId="264"/>
            <ac:picMk id="2" creationId="{D5DB7CAA-45AA-4060-B86D-685585E2AF73}"/>
          </ac:picMkLst>
        </pc:picChg>
        <pc:picChg chg="add del mod">
          <ac:chgData name="louisa veronica" userId="658092cbd9777576" providerId="LiveId" clId="{018AFFF9-3005-4C74-8B83-6966A25659C9}" dt="2022-04-28T17:27:05.604" v="697" actId="1076"/>
          <ac:picMkLst>
            <pc:docMk/>
            <pc:sldMk cId="3201653015" sldId="264"/>
            <ac:picMk id="1026" creationId="{EA635154-25B8-43BA-8564-9BD35A581592}"/>
          </ac:picMkLst>
        </pc:picChg>
      </pc:sldChg>
      <pc:sldChg chg="addSp modSp mod">
        <pc:chgData name="louisa veronica" userId="658092cbd9777576" providerId="LiveId" clId="{018AFFF9-3005-4C74-8B83-6966A25659C9}" dt="2022-04-29T16:18:05.948" v="2170" actId="20577"/>
        <pc:sldMkLst>
          <pc:docMk/>
          <pc:sldMk cId="1416490867" sldId="265"/>
        </pc:sldMkLst>
        <pc:spChg chg="mod">
          <ac:chgData name="louisa veronica" userId="658092cbd9777576" providerId="LiveId" clId="{018AFFF9-3005-4C74-8B83-6966A25659C9}" dt="2022-04-14T15:40:32.886" v="670" actId="255"/>
          <ac:spMkLst>
            <pc:docMk/>
            <pc:sldMk cId="1416490867" sldId="265"/>
            <ac:spMk id="14" creationId="{FEB071F2-7797-4605-BBC8-B93B1C347432}"/>
          </ac:spMkLst>
        </pc:spChg>
        <pc:spChg chg="mod">
          <ac:chgData name="louisa veronica" userId="658092cbd9777576" providerId="LiveId" clId="{018AFFF9-3005-4C74-8B83-6966A25659C9}" dt="2022-04-29T16:18:05.948" v="2170" actId="20577"/>
          <ac:spMkLst>
            <pc:docMk/>
            <pc:sldMk cId="1416490867" sldId="265"/>
            <ac:spMk id="15" creationId="{854FEA4E-4034-4FEE-95CE-A6C52D9B954B}"/>
          </ac:spMkLst>
        </pc:spChg>
        <pc:spChg chg="mod">
          <ac:chgData name="louisa veronica" userId="658092cbd9777576" providerId="LiveId" clId="{018AFFF9-3005-4C74-8B83-6966A25659C9}" dt="2022-04-14T15:40:23.245" v="669" actId="255"/>
          <ac:spMkLst>
            <pc:docMk/>
            <pc:sldMk cId="1416490867" sldId="265"/>
            <ac:spMk id="16" creationId="{B94FBC9B-0A58-401E-8418-66D162E6E97F}"/>
          </ac:spMkLst>
        </pc:spChg>
        <pc:spChg chg="mod">
          <ac:chgData name="louisa veronica" userId="658092cbd9777576" providerId="LiveId" clId="{018AFFF9-3005-4C74-8B83-6966A25659C9}" dt="2022-04-14T15:38:54.700" v="523" actId="20577"/>
          <ac:spMkLst>
            <pc:docMk/>
            <pc:sldMk cId="1416490867" sldId="265"/>
            <ac:spMk id="22" creationId="{F49A6FF0-8F89-4FD8-BA53-ECD38906DF59}"/>
          </ac:spMkLst>
        </pc:s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416490867" sldId="265"/>
            <ac:picMk id="2" creationId="{10208EAE-772B-4E2B-9652-5E0EB52C6303}"/>
          </ac:picMkLst>
        </pc:picChg>
      </pc:sldChg>
      <pc:sldChg chg="addSp delSp modSp del">
        <pc:chgData name="louisa veronica" userId="658092cbd9777576" providerId="LiveId" clId="{018AFFF9-3005-4C74-8B83-6966A25659C9}" dt="2022-04-28T18:09:23.460" v="1048" actId="2696"/>
        <pc:sldMkLst>
          <pc:docMk/>
          <pc:sldMk cId="3886837628" sldId="266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886837628" sldId="266"/>
            <ac:picMk id="2" creationId="{4C317C33-34BE-4A3B-B4DC-EA810D806028}"/>
          </ac:picMkLst>
        </pc:picChg>
        <pc:picChg chg="del">
          <ac:chgData name="louisa veronica" userId="658092cbd9777576" providerId="LiveId" clId="{018AFFF9-3005-4C74-8B83-6966A25659C9}" dt="2022-04-28T17:28:22.617" v="703" actId="478"/>
          <ac:picMkLst>
            <pc:docMk/>
            <pc:sldMk cId="3886837628" sldId="266"/>
            <ac:picMk id="12" creationId="{E3F58843-6827-41A6-892C-2A74EF885F59}"/>
          </ac:picMkLst>
        </pc:picChg>
        <pc:picChg chg="add mod">
          <ac:chgData name="louisa veronica" userId="658092cbd9777576" providerId="LiveId" clId="{018AFFF9-3005-4C74-8B83-6966A25659C9}" dt="2022-04-28T18:02:57.771" v="986" actId="1076"/>
          <ac:picMkLst>
            <pc:docMk/>
            <pc:sldMk cId="3886837628" sldId="266"/>
            <ac:picMk id="3074" creationId="{90D09CB6-519F-4AFE-B233-F8B049CA0158}"/>
          </ac:picMkLst>
        </pc:picChg>
      </pc:sldChg>
      <pc:sldChg chg="addSp modSp add del">
        <pc:chgData name="louisa veronica" userId="658092cbd9777576" providerId="LiveId" clId="{018AFFF9-3005-4C74-8B83-6966A25659C9}" dt="2022-04-28T18:30:16.735" v="1179" actId="2696"/>
        <pc:sldMkLst>
          <pc:docMk/>
          <pc:sldMk cId="274229043" sldId="267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274229043" sldId="267"/>
            <ac:picMk id="2" creationId="{F8DD209D-B02B-4AD5-B244-0B5F45A20F40}"/>
          </ac:picMkLst>
        </pc:picChg>
      </pc:sldChg>
      <pc:sldChg chg="addSp modSp add del">
        <pc:chgData name="louisa veronica" userId="658092cbd9777576" providerId="LiveId" clId="{018AFFF9-3005-4C74-8B83-6966A25659C9}" dt="2022-04-28T18:30:18.972" v="1180" actId="2696"/>
        <pc:sldMkLst>
          <pc:docMk/>
          <pc:sldMk cId="2891622905" sldId="269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2891622905" sldId="269"/>
            <ac:picMk id="2" creationId="{DDE3B794-F492-4CFF-9B71-F90742019FA3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628585845" sldId="270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628585845" sldId="270"/>
            <ac:picMk id="2" creationId="{95BF858A-A652-4812-9F59-439407B49AC2}"/>
          </ac:picMkLst>
        </pc:picChg>
      </pc:sldChg>
      <pc:sldChg chg="addSp modSp mod modTransition modAnim">
        <pc:chgData name="louisa veronica" userId="658092cbd9777576" providerId="LiveId" clId="{018AFFF9-3005-4C74-8B83-6966A25659C9}" dt="2022-04-28T17:56:28.845" v="958" actId="1076"/>
        <pc:sldMkLst>
          <pc:docMk/>
          <pc:sldMk cId="1495532722" sldId="271"/>
        </pc:sldMkLst>
        <pc:spChg chg="mod">
          <ac:chgData name="louisa veronica" userId="658092cbd9777576" providerId="LiveId" clId="{018AFFF9-3005-4C74-8B83-6966A25659C9}" dt="2022-04-28T17:56:28.845" v="958" actId="1076"/>
          <ac:spMkLst>
            <pc:docMk/>
            <pc:sldMk cId="1495532722" sldId="271"/>
            <ac:spMk id="8" creationId="{23DB23E5-D08F-4E08-BEDC-B47CB5F082FF}"/>
          </ac:spMkLst>
        </pc:s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495532722" sldId="271"/>
            <ac:picMk id="2" creationId="{5655275D-621C-48D3-BB72-B09D20E60BE0}"/>
          </ac:picMkLst>
        </pc:picChg>
      </pc:sldChg>
      <pc:sldChg chg="addSp modSp modAnim">
        <pc:chgData name="louisa veronica" userId="658092cbd9777576" providerId="LiveId" clId="{018AFFF9-3005-4C74-8B83-6966A25659C9}" dt="2022-04-14T15:28:09.517" v="507"/>
        <pc:sldMkLst>
          <pc:docMk/>
          <pc:sldMk cId="4077921566" sldId="272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4077921566" sldId="272"/>
            <ac:picMk id="11" creationId="{83728516-BD1F-47E5-8400-3622D10B62CE}"/>
          </ac:picMkLst>
        </pc:picChg>
      </pc:sldChg>
      <pc:sldChg chg="addSp modSp modAnim">
        <pc:chgData name="louisa veronica" userId="658092cbd9777576" providerId="LiveId" clId="{018AFFF9-3005-4C74-8B83-6966A25659C9}" dt="2022-04-14T15:28:09.517" v="507"/>
        <pc:sldMkLst>
          <pc:docMk/>
          <pc:sldMk cId="3615607710" sldId="274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615607710" sldId="274"/>
            <ac:picMk id="13" creationId="{0C7E5B5E-F6DB-42EA-A5C6-022D1C5D52F4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1022985810" sldId="275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022985810" sldId="275"/>
            <ac:picMk id="7" creationId="{0CE49147-759B-403F-92DC-22DE368729B3}"/>
          </ac:picMkLst>
        </pc:picChg>
      </pc:sldChg>
      <pc:sldChg chg="addSp modSp mod modTransition modAnim">
        <pc:chgData name="louisa veronica" userId="658092cbd9777576" providerId="LiveId" clId="{018AFFF9-3005-4C74-8B83-6966A25659C9}" dt="2022-04-14T15:28:09.517" v="507"/>
        <pc:sldMkLst>
          <pc:docMk/>
          <pc:sldMk cId="3471698976" sldId="278"/>
        </pc:sldMkLst>
        <pc:spChg chg="mod">
          <ac:chgData name="louisa veronica" userId="658092cbd9777576" providerId="LiveId" clId="{018AFFF9-3005-4C74-8B83-6966A25659C9}" dt="2022-04-14T15:14:30.621" v="454" actId="20577"/>
          <ac:spMkLst>
            <pc:docMk/>
            <pc:sldMk cId="3471698976" sldId="278"/>
            <ac:spMk id="21" creationId="{F1F3315B-1BC6-4D14-A4AD-641D3B3ACB43}"/>
          </ac:spMkLst>
        </pc:s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471698976" sldId="278"/>
            <ac:picMk id="13" creationId="{402DC891-A008-4CFC-A543-D7DE6941C13D}"/>
          </ac:picMkLst>
        </pc:picChg>
      </pc:sldChg>
      <pc:sldChg chg="addSp modSp mod">
        <pc:chgData name="louisa veronica" userId="658092cbd9777576" providerId="LiveId" clId="{018AFFF9-3005-4C74-8B83-6966A25659C9}" dt="2022-04-28T18:55:28.493" v="1856" actId="1036"/>
        <pc:sldMkLst>
          <pc:docMk/>
          <pc:sldMk cId="2791416667" sldId="280"/>
        </pc:sldMkLst>
        <pc:spChg chg="mod">
          <ac:chgData name="louisa veronica" userId="658092cbd9777576" providerId="LiveId" clId="{018AFFF9-3005-4C74-8B83-6966A25659C9}" dt="2022-04-28T18:55:28.493" v="1856" actId="1036"/>
          <ac:spMkLst>
            <pc:docMk/>
            <pc:sldMk cId="2791416667" sldId="280"/>
            <ac:spMk id="18" creationId="{38C026DF-3BB3-4736-A752-2AF4EFD0AB0C}"/>
          </ac:spMkLst>
        </pc:s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2791416667" sldId="280"/>
            <ac:picMk id="2" creationId="{C8E74DE4-6AE5-441E-ABD5-95C8D41B71DE}"/>
          </ac:picMkLst>
        </pc:picChg>
      </pc:sldChg>
      <pc:sldChg chg="addSp modSp mod">
        <pc:chgData name="louisa veronica" userId="658092cbd9777576" providerId="LiveId" clId="{018AFFF9-3005-4C74-8B83-6966A25659C9}" dt="2022-04-28T18:57:03.045" v="1904" actId="20577"/>
        <pc:sldMkLst>
          <pc:docMk/>
          <pc:sldMk cId="1954224252" sldId="281"/>
        </pc:sldMkLst>
        <pc:spChg chg="mod">
          <ac:chgData name="louisa veronica" userId="658092cbd9777576" providerId="LiveId" clId="{018AFFF9-3005-4C74-8B83-6966A25659C9}" dt="2022-04-28T18:57:03.045" v="1904" actId="20577"/>
          <ac:spMkLst>
            <pc:docMk/>
            <pc:sldMk cId="1954224252" sldId="281"/>
            <ac:spMk id="18" creationId="{38C026DF-3BB3-4736-A752-2AF4EFD0AB0C}"/>
          </ac:spMkLst>
        </pc:s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954224252" sldId="281"/>
            <ac:picMk id="2" creationId="{41EBF102-D3AA-4CE2-A662-01598139EADC}"/>
          </ac:picMkLst>
        </pc:picChg>
      </pc:sldChg>
      <pc:sldChg chg="addSp delSp modSp new mod ord">
        <pc:chgData name="louisa veronica" userId="658092cbd9777576" providerId="LiveId" clId="{018AFFF9-3005-4C74-8B83-6966A25659C9}" dt="2022-04-14T15:28:09.517" v="507"/>
        <pc:sldMkLst>
          <pc:docMk/>
          <pc:sldMk cId="3938746176" sldId="282"/>
        </pc:sldMkLst>
        <pc:spChg chg="del">
          <ac:chgData name="louisa veronica" userId="658092cbd9777576" providerId="LiveId" clId="{018AFFF9-3005-4C74-8B83-6966A25659C9}" dt="2022-04-14T15:07:09.026" v="3" actId="478"/>
          <ac:spMkLst>
            <pc:docMk/>
            <pc:sldMk cId="3938746176" sldId="282"/>
            <ac:spMk id="2" creationId="{2CD5B55A-433D-4F5E-8CD1-0805C2BD117F}"/>
          </ac:spMkLst>
        </pc:spChg>
        <pc:spChg chg="add del mod">
          <ac:chgData name="louisa veronica" userId="658092cbd9777576" providerId="LiveId" clId="{018AFFF9-3005-4C74-8B83-6966A25659C9}" dt="2022-04-14T15:14:00.951" v="443" actId="1076"/>
          <ac:spMkLst>
            <pc:docMk/>
            <pc:sldMk cId="3938746176" sldId="282"/>
            <ac:spMk id="3" creationId="{E28289C7-0DB1-4B8C-A331-39EA7A37A39C}"/>
          </ac:spMkLst>
        </pc:spChg>
        <pc:spChg chg="add del mod ord">
          <ac:chgData name="louisa veronica" userId="658092cbd9777576" providerId="LiveId" clId="{018AFFF9-3005-4C74-8B83-6966A25659C9}" dt="2022-04-14T15:10:17.372" v="129" actId="478"/>
          <ac:spMkLst>
            <pc:docMk/>
            <pc:sldMk cId="3938746176" sldId="282"/>
            <ac:spMk id="6" creationId="{666A883E-E2C5-49D0-B9DF-68574B7A9C48}"/>
          </ac:spMkLst>
        </pc:spChg>
        <pc:spChg chg="add mod">
          <ac:chgData name="louisa veronica" userId="658092cbd9777576" providerId="LiveId" clId="{018AFFF9-3005-4C74-8B83-6966A25659C9}" dt="2022-04-14T15:12:25.414" v="267" actId="1076"/>
          <ac:spMkLst>
            <pc:docMk/>
            <pc:sldMk cId="3938746176" sldId="282"/>
            <ac:spMk id="7" creationId="{D19919AD-4AF6-4FEE-901F-FDB8A8CC0CDA}"/>
          </ac:spMkLst>
        </pc:spChg>
        <pc:picChg chg="add del mod modCrop">
          <ac:chgData name="louisa veronica" userId="658092cbd9777576" providerId="LiveId" clId="{018AFFF9-3005-4C74-8B83-6966A25659C9}" dt="2022-04-14T15:10:14.332" v="128" actId="478"/>
          <ac:picMkLst>
            <pc:docMk/>
            <pc:sldMk cId="3938746176" sldId="282"/>
            <ac:picMk id="5" creationId="{D53219CF-4F94-4393-BC86-F4BA501C1CF9}"/>
          </ac:picMkLst>
        </pc:pic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938746176" sldId="282"/>
            <ac:picMk id="8" creationId="{4100A359-301D-4DD2-8622-100E60AE7347}"/>
          </ac:picMkLst>
        </pc:picChg>
      </pc:sldChg>
      <pc:sldChg chg="addSp delSp modSp new del mod">
        <pc:chgData name="louisa veronica" userId="658092cbd9777576" providerId="LiveId" clId="{018AFFF9-3005-4C74-8B83-6966A25659C9}" dt="2022-04-28T17:57:38.679" v="966" actId="2696"/>
        <pc:sldMkLst>
          <pc:docMk/>
          <pc:sldMk cId="1794658690" sldId="283"/>
        </pc:sldMkLst>
        <pc:spChg chg="add mod">
          <ac:chgData name="louisa veronica" userId="658092cbd9777576" providerId="LiveId" clId="{018AFFF9-3005-4C74-8B83-6966A25659C9}" dt="2022-04-28T17:43:08.489" v="860" actId="14100"/>
          <ac:spMkLst>
            <pc:docMk/>
            <pc:sldMk cId="1794658690" sldId="283"/>
            <ac:spMk id="5" creationId="{1BF61603-B45C-4413-84B3-1CE8A24FFFB5}"/>
          </ac:spMkLst>
        </pc:spChg>
        <pc:picChg chg="add del mod ord">
          <ac:chgData name="louisa veronica" userId="658092cbd9777576" providerId="LiveId" clId="{018AFFF9-3005-4C74-8B83-6966A25659C9}" dt="2022-04-28T17:37:50.277" v="796" actId="478"/>
          <ac:picMkLst>
            <pc:docMk/>
            <pc:sldMk cId="1794658690" sldId="283"/>
            <ac:picMk id="3" creationId="{C3B6EB17-7546-4017-980A-384C67075DCB}"/>
          </ac:picMkLst>
        </pc:picChg>
        <pc:picChg chg="add mod ord">
          <ac:chgData name="louisa veronica" userId="658092cbd9777576" providerId="LiveId" clId="{018AFFF9-3005-4C74-8B83-6966A25659C9}" dt="2022-04-28T17:43:20.854" v="861" actId="1076"/>
          <ac:picMkLst>
            <pc:docMk/>
            <pc:sldMk cId="1794658690" sldId="283"/>
            <ac:picMk id="6" creationId="{F4E761F0-04A5-48D0-B49A-110048E4B366}"/>
          </ac:picMkLst>
        </pc:picChg>
        <pc:picChg chg="add del mod">
          <ac:chgData name="louisa veronica" userId="658092cbd9777576" providerId="LiveId" clId="{018AFFF9-3005-4C74-8B83-6966A25659C9}" dt="2022-04-28T17:49:44.408" v="871" actId="21"/>
          <ac:picMkLst>
            <pc:docMk/>
            <pc:sldMk cId="1794658690" sldId="283"/>
            <ac:picMk id="2050" creationId="{A260BE68-8E67-45AA-97DD-75BAD55F583E}"/>
          </ac:picMkLst>
        </pc:picChg>
      </pc:sldChg>
      <pc:sldChg chg="addSp delSp modSp new mod ord modTransition">
        <pc:chgData name="louisa veronica" userId="658092cbd9777576" providerId="LiveId" clId="{018AFFF9-3005-4C74-8B83-6966A25659C9}" dt="2022-04-28T18:22:32.934" v="1132"/>
        <pc:sldMkLst>
          <pc:docMk/>
          <pc:sldMk cId="308507811" sldId="284"/>
        </pc:sldMkLst>
        <pc:spChg chg="add del mod">
          <ac:chgData name="louisa veronica" userId="658092cbd9777576" providerId="LiveId" clId="{018AFFF9-3005-4C74-8B83-6966A25659C9}" dt="2022-04-28T18:08:31.117" v="1034" actId="478"/>
          <ac:spMkLst>
            <pc:docMk/>
            <pc:sldMk cId="308507811" sldId="284"/>
            <ac:spMk id="4" creationId="{D3BAF01D-5B08-4C69-B077-58076C9D2400}"/>
          </ac:spMkLst>
        </pc:spChg>
        <pc:spChg chg="add mod ord">
          <ac:chgData name="louisa veronica" userId="658092cbd9777576" providerId="LiveId" clId="{018AFFF9-3005-4C74-8B83-6966A25659C9}" dt="2022-04-28T18:08:57.164" v="1041" actId="1076"/>
          <ac:spMkLst>
            <pc:docMk/>
            <pc:sldMk cId="308507811" sldId="284"/>
            <ac:spMk id="13" creationId="{83DC9B70-D0B9-4746-B234-E3F35822B0CF}"/>
          </ac:spMkLst>
        </pc:spChg>
        <pc:spChg chg="add mod">
          <ac:chgData name="louisa veronica" userId="658092cbd9777576" providerId="LiveId" clId="{018AFFF9-3005-4C74-8B83-6966A25659C9}" dt="2022-04-28T18:10:46.031" v="1088" actId="113"/>
          <ac:spMkLst>
            <pc:docMk/>
            <pc:sldMk cId="308507811" sldId="284"/>
            <ac:spMk id="14" creationId="{6811BE72-3CA0-4FD9-AD39-033A378F5277}"/>
          </ac:spMkLst>
        </pc:spChg>
        <pc:grpChg chg="add mod ord">
          <ac:chgData name="louisa veronica" userId="658092cbd9777576" providerId="LiveId" clId="{018AFFF9-3005-4C74-8B83-6966A25659C9}" dt="2022-04-28T18:08:26.520" v="1031" actId="167"/>
          <ac:grpSpMkLst>
            <pc:docMk/>
            <pc:sldMk cId="308507811" sldId="284"/>
            <ac:grpSpMk id="12" creationId="{BCE76F85-B989-444A-B713-102DB11CD72A}"/>
          </ac:grpSpMkLst>
        </pc:grpChg>
        <pc:picChg chg="add del mod">
          <ac:chgData name="louisa veronica" userId="658092cbd9777576" providerId="LiveId" clId="{018AFFF9-3005-4C74-8B83-6966A25659C9}" dt="2022-04-28T18:03:58.295" v="995" actId="478"/>
          <ac:picMkLst>
            <pc:docMk/>
            <pc:sldMk cId="308507811" sldId="284"/>
            <ac:picMk id="3" creationId="{B24757B1-93C3-40CF-B1B7-430F55D1C822}"/>
          </ac:picMkLst>
        </pc:picChg>
        <pc:picChg chg="add del mod">
          <ac:chgData name="louisa veronica" userId="658092cbd9777576" providerId="LiveId" clId="{018AFFF9-3005-4C74-8B83-6966A25659C9}" dt="2022-04-28T18:08:29.070" v="1032" actId="478"/>
          <ac:picMkLst>
            <pc:docMk/>
            <pc:sldMk cId="308507811" sldId="284"/>
            <ac:picMk id="5" creationId="{6F43394D-A477-4FE6-8966-87B4A408AFAF}"/>
          </ac:picMkLst>
        </pc:picChg>
        <pc:picChg chg="add mod modCrop">
          <ac:chgData name="louisa veronica" userId="658092cbd9777576" providerId="LiveId" clId="{018AFFF9-3005-4C74-8B83-6966A25659C9}" dt="2022-04-28T18:07:55.303" v="1026" actId="164"/>
          <ac:picMkLst>
            <pc:docMk/>
            <pc:sldMk cId="308507811" sldId="284"/>
            <ac:picMk id="7" creationId="{FB4916BA-2E52-4A69-8F53-12E055103C50}"/>
          </ac:picMkLst>
        </pc:picChg>
        <pc:picChg chg="add del mod modCrop">
          <ac:chgData name="louisa veronica" userId="658092cbd9777576" providerId="LiveId" clId="{018AFFF9-3005-4C74-8B83-6966A25659C9}" dt="2022-04-28T18:05:41.281" v="1012" actId="478"/>
          <ac:picMkLst>
            <pc:docMk/>
            <pc:sldMk cId="308507811" sldId="284"/>
            <ac:picMk id="9" creationId="{014EA753-4487-4CDB-B920-0D713150A150}"/>
          </ac:picMkLst>
        </pc:picChg>
        <pc:picChg chg="add mod modCrop">
          <ac:chgData name="louisa veronica" userId="658092cbd9777576" providerId="LiveId" clId="{018AFFF9-3005-4C74-8B83-6966A25659C9}" dt="2022-04-28T18:07:55.303" v="1026" actId="164"/>
          <ac:picMkLst>
            <pc:docMk/>
            <pc:sldMk cId="308507811" sldId="284"/>
            <ac:picMk id="10" creationId="{20274620-EE3A-4420-821A-1BE9A82DEBC2}"/>
          </ac:picMkLst>
        </pc:picChg>
        <pc:picChg chg="add mod">
          <ac:chgData name="louisa veronica" userId="658092cbd9777576" providerId="LiveId" clId="{018AFFF9-3005-4C74-8B83-6966A25659C9}" dt="2022-04-28T18:08:53.101" v="1040" actId="1076"/>
          <ac:picMkLst>
            <pc:docMk/>
            <pc:sldMk cId="308507811" sldId="284"/>
            <ac:picMk id="11" creationId="{09860AD4-1BB9-4119-965A-550879783D91}"/>
          </ac:picMkLst>
        </pc:picChg>
      </pc:sldChg>
      <pc:sldChg chg="addSp delSp modSp add del">
        <pc:chgData name="louisa veronica" userId="658092cbd9777576" providerId="LiveId" clId="{018AFFF9-3005-4C74-8B83-6966A25659C9}" dt="2022-04-28T18:23:01.547" v="1134" actId="2696"/>
        <pc:sldMkLst>
          <pc:docMk/>
          <pc:sldMk cId="3784903812" sldId="285"/>
        </pc:sldMkLst>
        <pc:picChg chg="add mod">
          <ac:chgData name="louisa veronica" userId="658092cbd9777576" providerId="LiveId" clId="{018AFFF9-3005-4C74-8B83-6966A25659C9}" dt="2022-04-28T18:15:49.593" v="1101" actId="1076"/>
          <ac:picMkLst>
            <pc:docMk/>
            <pc:sldMk cId="3784903812" sldId="285"/>
            <ac:picMk id="10" creationId="{10F4B776-AAC4-4543-939D-F6F0A0BD86AC}"/>
          </ac:picMkLst>
        </pc:picChg>
        <pc:picChg chg="del">
          <ac:chgData name="louisa veronica" userId="658092cbd9777576" providerId="LiveId" clId="{018AFFF9-3005-4C74-8B83-6966A25659C9}" dt="2022-04-28T18:15:33.454" v="1096" actId="478"/>
          <ac:picMkLst>
            <pc:docMk/>
            <pc:sldMk cId="3784903812" sldId="285"/>
            <ac:picMk id="12" creationId="{E3F58843-6827-41A6-892C-2A74EF885F59}"/>
          </ac:picMkLst>
        </pc:picChg>
      </pc:sldChg>
      <pc:sldChg chg="addSp delSp modSp new mod ord modTransition">
        <pc:chgData name="louisa veronica" userId="658092cbd9777576" providerId="LiveId" clId="{018AFFF9-3005-4C74-8B83-6966A25659C9}" dt="2022-04-28T18:20:28.157" v="1120"/>
        <pc:sldMkLst>
          <pc:docMk/>
          <pc:sldMk cId="37009842" sldId="286"/>
        </pc:sldMkLst>
        <pc:spChg chg="add del mod">
          <ac:chgData name="louisa veronica" userId="658092cbd9777576" providerId="LiveId" clId="{018AFFF9-3005-4C74-8B83-6966A25659C9}" dt="2022-04-28T17:58:24.110" v="981" actId="478"/>
          <ac:spMkLst>
            <pc:docMk/>
            <pc:sldMk cId="37009842" sldId="286"/>
            <ac:spMk id="6" creationId="{2F4D7CA9-D24A-48C7-B8DD-F7F6A3F02751}"/>
          </ac:spMkLst>
        </pc:spChg>
        <pc:spChg chg="add mod">
          <ac:chgData name="louisa veronica" userId="658092cbd9777576" providerId="LiveId" clId="{018AFFF9-3005-4C74-8B83-6966A25659C9}" dt="2022-04-28T17:58:35.517" v="982" actId="1076"/>
          <ac:spMkLst>
            <pc:docMk/>
            <pc:sldMk cId="37009842" sldId="286"/>
            <ac:spMk id="7" creationId="{23E548CD-00C1-4EF9-8745-5753FE85B878}"/>
          </ac:spMkLst>
        </pc:spChg>
        <pc:grpChg chg="add mod">
          <ac:chgData name="louisa veronica" userId="658092cbd9777576" providerId="LiveId" clId="{018AFFF9-3005-4C74-8B83-6966A25659C9}" dt="2022-04-28T17:58:51.583" v="985" actId="164"/>
          <ac:grpSpMkLst>
            <pc:docMk/>
            <pc:sldMk cId="37009842" sldId="286"/>
            <ac:grpSpMk id="5" creationId="{971965B4-2F48-4EA9-B8CE-1283CA1BBA24}"/>
          </ac:grpSpMkLst>
        </pc:grpChg>
        <pc:picChg chg="add mod">
          <ac:chgData name="louisa veronica" userId="658092cbd9777576" providerId="LiveId" clId="{018AFFF9-3005-4C74-8B83-6966A25659C9}" dt="2022-04-28T17:58:51.583" v="985" actId="164"/>
          <ac:picMkLst>
            <pc:docMk/>
            <pc:sldMk cId="37009842" sldId="286"/>
            <ac:picMk id="3" creationId="{1F101BF7-23A2-40E8-B129-1A1AA4E6BBAD}"/>
          </ac:picMkLst>
        </pc:picChg>
        <pc:picChg chg="add del mod">
          <ac:chgData name="louisa veronica" userId="658092cbd9777576" providerId="LiveId" clId="{018AFFF9-3005-4C74-8B83-6966A25659C9}" dt="2022-04-28T17:49:59.680" v="877" actId="478"/>
          <ac:picMkLst>
            <pc:docMk/>
            <pc:sldMk cId="37009842" sldId="286"/>
            <ac:picMk id="4" creationId="{2D25E19A-8B9A-46B4-89B7-ECF1CF1534FF}"/>
          </ac:picMkLst>
        </pc:picChg>
        <pc:picChg chg="add mod">
          <ac:chgData name="louisa veronica" userId="658092cbd9777576" providerId="LiveId" clId="{018AFFF9-3005-4C74-8B83-6966A25659C9}" dt="2022-04-28T17:58:51.583" v="985" actId="164"/>
          <ac:picMkLst>
            <pc:docMk/>
            <pc:sldMk cId="37009842" sldId="286"/>
            <ac:picMk id="4098" creationId="{F67A9149-F84C-4AA2-9F1E-D3F115659663}"/>
          </ac:picMkLst>
        </pc:picChg>
      </pc:sldChg>
      <pc:sldChg chg="addSp delSp modSp add del mod">
        <pc:chgData name="louisa veronica" userId="658092cbd9777576" providerId="LiveId" clId="{018AFFF9-3005-4C74-8B83-6966A25659C9}" dt="2022-04-28T17:57:55.133" v="967" actId="2696"/>
        <pc:sldMkLst>
          <pc:docMk/>
          <pc:sldMk cId="2218689095" sldId="287"/>
        </pc:sldMkLst>
        <pc:spChg chg="add mod">
          <ac:chgData name="louisa veronica" userId="658092cbd9777576" providerId="LiveId" clId="{018AFFF9-3005-4C74-8B83-6966A25659C9}" dt="2022-04-28T17:52:57.790" v="925" actId="1076"/>
          <ac:spMkLst>
            <pc:docMk/>
            <pc:sldMk cId="2218689095" sldId="287"/>
            <ac:spMk id="4" creationId="{B677FAD3-A65E-4C8A-86BE-13380F352442}"/>
          </ac:spMkLst>
        </pc:spChg>
        <pc:picChg chg="del">
          <ac:chgData name="louisa veronica" userId="658092cbd9777576" providerId="LiveId" clId="{018AFFF9-3005-4C74-8B83-6966A25659C9}" dt="2022-04-28T17:51:24.858" v="889" actId="478"/>
          <ac:picMkLst>
            <pc:docMk/>
            <pc:sldMk cId="2218689095" sldId="287"/>
            <ac:picMk id="3" creationId="{1F101BF7-23A2-40E8-B129-1A1AA4E6BBAD}"/>
          </ac:picMkLst>
        </pc:picChg>
        <pc:picChg chg="add del mod ord">
          <ac:chgData name="louisa veronica" userId="658092cbd9777576" providerId="LiveId" clId="{018AFFF9-3005-4C74-8B83-6966A25659C9}" dt="2022-04-28T17:53:20.939" v="928" actId="478"/>
          <ac:picMkLst>
            <pc:docMk/>
            <pc:sldMk cId="2218689095" sldId="287"/>
            <ac:picMk id="5" creationId="{B3CA4DE9-34AE-45DE-8BE1-DC7CD12A3016}"/>
          </ac:picMkLst>
        </pc:picChg>
        <pc:picChg chg="add del mod">
          <ac:chgData name="louisa veronica" userId="658092cbd9777576" providerId="LiveId" clId="{018AFFF9-3005-4C74-8B83-6966A25659C9}" dt="2022-04-28T17:53:44.123" v="930" actId="21"/>
          <ac:picMkLst>
            <pc:docMk/>
            <pc:sldMk cId="2218689095" sldId="287"/>
            <ac:picMk id="7" creationId="{C66D02E0-F05B-486F-9F00-08C611B60113}"/>
          </ac:picMkLst>
        </pc:picChg>
        <pc:picChg chg="mod">
          <ac:chgData name="louisa veronica" userId="658092cbd9777576" providerId="LiveId" clId="{018AFFF9-3005-4C74-8B83-6966A25659C9}" dt="2022-04-28T17:52:51.882" v="923" actId="14100"/>
          <ac:picMkLst>
            <pc:docMk/>
            <pc:sldMk cId="2218689095" sldId="287"/>
            <ac:picMk id="4098" creationId="{F67A9149-F84C-4AA2-9F1E-D3F115659663}"/>
          </ac:picMkLst>
        </pc:picChg>
      </pc:sldChg>
      <pc:sldChg chg="addSp delSp modSp new mod ord modTransition modAnim">
        <pc:chgData name="louisa veronica" userId="658092cbd9777576" providerId="LiveId" clId="{018AFFF9-3005-4C74-8B83-6966A25659C9}" dt="2022-04-28T18:51:05.210" v="1523"/>
        <pc:sldMkLst>
          <pc:docMk/>
          <pc:sldMk cId="4140073607" sldId="288"/>
        </pc:sldMkLst>
        <pc:spChg chg="add del">
          <ac:chgData name="louisa veronica" userId="658092cbd9777576" providerId="LiveId" clId="{018AFFF9-3005-4C74-8B83-6966A25659C9}" dt="2022-04-28T17:54:43.236" v="942" actId="478"/>
          <ac:spMkLst>
            <pc:docMk/>
            <pc:sldMk cId="4140073607" sldId="288"/>
            <ac:spMk id="4" creationId="{0D7859B7-7F67-43FB-B52C-6F8503C8CBE4}"/>
          </ac:spMkLst>
        </pc:spChg>
        <pc:spChg chg="add mod ord">
          <ac:chgData name="louisa veronica" userId="658092cbd9777576" providerId="LiveId" clId="{018AFFF9-3005-4C74-8B83-6966A25659C9}" dt="2022-04-28T18:49:30.013" v="1518" actId="165"/>
          <ac:spMkLst>
            <pc:docMk/>
            <pc:sldMk cId="4140073607" sldId="288"/>
            <ac:spMk id="5" creationId="{034CA87A-ABF3-4038-A73F-1E9F7278FD6C}"/>
          </ac:spMkLst>
        </pc:spChg>
        <pc:spChg chg="add mod ord">
          <ac:chgData name="louisa veronica" userId="658092cbd9777576" providerId="LiveId" clId="{018AFFF9-3005-4C74-8B83-6966A25659C9}" dt="2022-04-28T17:57:15.160" v="965" actId="120"/>
          <ac:spMkLst>
            <pc:docMk/>
            <pc:sldMk cId="4140073607" sldId="288"/>
            <ac:spMk id="7" creationId="{DDA7A71E-2FAA-4349-9CA8-29F04FD7375B}"/>
          </ac:spMkLst>
        </pc:spChg>
        <pc:spChg chg="add mod">
          <ac:chgData name="louisa veronica" userId="658092cbd9777576" providerId="LiveId" clId="{018AFFF9-3005-4C74-8B83-6966A25659C9}" dt="2022-04-28T17:57:10.497" v="964" actId="120"/>
          <ac:spMkLst>
            <pc:docMk/>
            <pc:sldMk cId="4140073607" sldId="288"/>
            <ac:spMk id="9" creationId="{BADE641F-48E5-487F-958D-F8C8B3A82BB2}"/>
          </ac:spMkLst>
        </pc:spChg>
        <pc:grpChg chg="add mod topLvl">
          <ac:chgData name="louisa veronica" userId="658092cbd9777576" providerId="LiveId" clId="{018AFFF9-3005-4C74-8B83-6966A25659C9}" dt="2022-04-28T18:49:35.450" v="1519" actId="164"/>
          <ac:grpSpMkLst>
            <pc:docMk/>
            <pc:sldMk cId="4140073607" sldId="288"/>
            <ac:grpSpMk id="6" creationId="{4E667790-98A6-4968-98C7-0549E19919CB}"/>
          </ac:grpSpMkLst>
        </pc:grpChg>
        <pc:grpChg chg="add del mod">
          <ac:chgData name="louisa veronica" userId="658092cbd9777576" providerId="LiveId" clId="{018AFFF9-3005-4C74-8B83-6966A25659C9}" dt="2022-04-28T18:49:30.013" v="1518" actId="165"/>
          <ac:grpSpMkLst>
            <pc:docMk/>
            <pc:sldMk cId="4140073607" sldId="288"/>
            <ac:grpSpMk id="8" creationId="{833F42B2-11BF-4BD7-9BD7-E1C74A2DF0FB}"/>
          </ac:grpSpMkLst>
        </pc:grpChg>
        <pc:grpChg chg="add mod">
          <ac:chgData name="louisa veronica" userId="658092cbd9777576" providerId="LiveId" clId="{018AFFF9-3005-4C74-8B83-6966A25659C9}" dt="2022-04-28T18:49:35.450" v="1519" actId="164"/>
          <ac:grpSpMkLst>
            <pc:docMk/>
            <pc:sldMk cId="4140073607" sldId="288"/>
            <ac:grpSpMk id="10" creationId="{CED0C45F-5CD8-4B23-897F-F5ABF3F2E5DA}"/>
          </ac:grpSpMkLst>
        </pc:grpChg>
        <pc:picChg chg="add mod ord topLvl">
          <ac:chgData name="louisa veronica" userId="658092cbd9777576" providerId="LiveId" clId="{018AFFF9-3005-4C74-8B83-6966A25659C9}" dt="2022-04-28T18:49:35.450" v="1519" actId="164"/>
          <ac:picMkLst>
            <pc:docMk/>
            <pc:sldMk cId="4140073607" sldId="288"/>
            <ac:picMk id="2" creationId="{4C404B1B-2C61-47D9-810C-11BEB16A41FC}"/>
          </ac:picMkLst>
        </pc:picChg>
        <pc:picChg chg="add mod">
          <ac:chgData name="louisa veronica" userId="658092cbd9777576" providerId="LiveId" clId="{018AFFF9-3005-4C74-8B83-6966A25659C9}" dt="2022-04-28T18:49:30.013" v="1518" actId="165"/>
          <ac:picMkLst>
            <pc:docMk/>
            <pc:sldMk cId="4140073607" sldId="288"/>
            <ac:picMk id="3" creationId="{FFBF7A95-0009-4229-8DCF-16BAF93876DF}"/>
          </ac:picMkLst>
        </pc:picChg>
      </pc:sldChg>
      <pc:sldChg chg="addSp delSp modSp add mod modTransition">
        <pc:chgData name="louisa veronica" userId="658092cbd9777576" providerId="LiveId" clId="{018AFFF9-3005-4C74-8B83-6966A25659C9}" dt="2022-04-28T18:22:48.323" v="1133"/>
        <pc:sldMkLst>
          <pc:docMk/>
          <pc:sldMk cId="2889609543" sldId="289"/>
        </pc:sldMkLst>
        <pc:spChg chg="del">
          <ac:chgData name="louisa veronica" userId="658092cbd9777576" providerId="LiveId" clId="{018AFFF9-3005-4C74-8B83-6966A25659C9}" dt="2022-04-28T18:09:07.826" v="1046" actId="478"/>
          <ac:spMkLst>
            <pc:docMk/>
            <pc:sldMk cId="2889609543" sldId="289"/>
            <ac:spMk id="4" creationId="{D3BAF01D-5B08-4C69-B077-58076C9D2400}"/>
          </ac:spMkLst>
        </pc:spChg>
        <pc:spChg chg="add mod ord">
          <ac:chgData name="louisa veronica" userId="658092cbd9777576" providerId="LiveId" clId="{018AFFF9-3005-4C74-8B83-6966A25659C9}" dt="2022-04-28T18:09:01.945" v="1043" actId="167"/>
          <ac:spMkLst>
            <pc:docMk/>
            <pc:sldMk cId="2889609543" sldId="289"/>
            <ac:spMk id="8" creationId="{630BE0C0-60C9-4BFB-BA62-80F1A327A818}"/>
          </ac:spMkLst>
        </pc:spChg>
        <pc:spChg chg="add mod">
          <ac:chgData name="louisa veronica" userId="658092cbd9777576" providerId="LiveId" clId="{018AFFF9-3005-4C74-8B83-6966A25659C9}" dt="2022-04-28T18:10:30.167" v="1085" actId="20577"/>
          <ac:spMkLst>
            <pc:docMk/>
            <pc:sldMk cId="2889609543" sldId="289"/>
            <ac:spMk id="15" creationId="{7E9C9AC9-8808-44CE-830A-D7A13D84C82C}"/>
          </ac:spMkLst>
        </pc:spChg>
        <pc:grpChg chg="add del mod">
          <ac:chgData name="louisa veronica" userId="658092cbd9777576" providerId="LiveId" clId="{018AFFF9-3005-4C74-8B83-6966A25659C9}" dt="2022-04-28T18:10:18.886" v="1080"/>
          <ac:grpSpMkLst>
            <pc:docMk/>
            <pc:sldMk cId="2889609543" sldId="289"/>
            <ac:grpSpMk id="9" creationId="{39191434-EA19-46F7-8B02-47D4404699AD}"/>
          </ac:grpSpMkLst>
        </pc:grpChg>
        <pc:grpChg chg="mod ord">
          <ac:chgData name="louisa veronica" userId="658092cbd9777576" providerId="LiveId" clId="{018AFFF9-3005-4C74-8B83-6966A25659C9}" dt="2022-04-28T18:10:31.427" v="1086" actId="1076"/>
          <ac:grpSpMkLst>
            <pc:docMk/>
            <pc:sldMk cId="2889609543" sldId="289"/>
            <ac:grpSpMk id="12" creationId="{BCE76F85-B989-444A-B713-102DB11CD72A}"/>
          </ac:grpSpMkLst>
        </pc:grpChg>
        <pc:picChg chg="del">
          <ac:chgData name="louisa veronica" userId="658092cbd9777576" providerId="LiveId" clId="{018AFFF9-3005-4C74-8B83-6966A25659C9}" dt="2022-04-28T18:09:07.232" v="1045" actId="478"/>
          <ac:picMkLst>
            <pc:docMk/>
            <pc:sldMk cId="2889609543" sldId="289"/>
            <ac:picMk id="5" creationId="{6F43394D-A477-4FE6-8966-87B4A408AFAF}"/>
          </ac:picMkLst>
        </pc:picChg>
        <pc:picChg chg="mod">
          <ac:chgData name="louisa veronica" userId="658092cbd9777576" providerId="LiveId" clId="{018AFFF9-3005-4C74-8B83-6966A25659C9}" dt="2022-04-28T18:09:12.134" v="1047" actId="1076"/>
          <ac:picMkLst>
            <pc:docMk/>
            <pc:sldMk cId="2889609543" sldId="289"/>
            <ac:picMk id="11" creationId="{09860AD4-1BB9-4119-965A-550879783D91}"/>
          </ac:picMkLst>
        </pc:picChg>
        <pc:picChg chg="mod">
          <ac:chgData name="louisa veronica" userId="658092cbd9777576" providerId="LiveId" clId="{018AFFF9-3005-4C74-8B83-6966A25659C9}" dt="2022-04-28T18:10:17.651" v="1079"/>
          <ac:picMkLst>
            <pc:docMk/>
            <pc:sldMk cId="2889609543" sldId="289"/>
            <ac:picMk id="13" creationId="{D17D139F-0F3F-4BDD-8FDD-1C2B2363199A}"/>
          </ac:picMkLst>
        </pc:picChg>
        <pc:picChg chg="mod">
          <ac:chgData name="louisa veronica" userId="658092cbd9777576" providerId="LiveId" clId="{018AFFF9-3005-4C74-8B83-6966A25659C9}" dt="2022-04-28T18:10:17.651" v="1079"/>
          <ac:picMkLst>
            <pc:docMk/>
            <pc:sldMk cId="2889609543" sldId="289"/>
            <ac:picMk id="14" creationId="{182F1DFB-D7FD-4EAD-9752-FE4CE339E75E}"/>
          </ac:picMkLst>
        </pc:picChg>
      </pc:sldChg>
      <pc:sldChg chg="addSp delSp add modTransition">
        <pc:chgData name="louisa veronica" userId="658092cbd9777576" providerId="LiveId" clId="{018AFFF9-3005-4C74-8B83-6966A25659C9}" dt="2022-04-28T18:30:08.929" v="1178" actId="478"/>
        <pc:sldMkLst>
          <pc:docMk/>
          <pc:sldMk cId="4070594227" sldId="290"/>
        </pc:sldMkLst>
        <pc:picChg chg="add del">
          <ac:chgData name="louisa veronica" userId="658092cbd9777576" providerId="LiveId" clId="{018AFFF9-3005-4C74-8B83-6966A25659C9}" dt="2022-04-28T18:30:08.929" v="1178" actId="478"/>
          <ac:picMkLst>
            <pc:docMk/>
            <pc:sldMk cId="4070594227" sldId="290"/>
            <ac:picMk id="12" creationId="{E3F58843-6827-41A6-892C-2A74EF885F59}"/>
          </ac:picMkLst>
        </pc:picChg>
      </pc:sldChg>
      <pc:sldChg chg="new del">
        <pc:chgData name="louisa veronica" userId="658092cbd9777576" providerId="LiveId" clId="{018AFFF9-3005-4C74-8B83-6966A25659C9}" dt="2022-04-28T18:18:12.698" v="1105" actId="2696"/>
        <pc:sldMkLst>
          <pc:docMk/>
          <pc:sldMk cId="536115160" sldId="291"/>
        </pc:sldMkLst>
      </pc:sldChg>
      <pc:sldChg chg="addSp delSp modSp add del mod">
        <pc:chgData name="louisa veronica" userId="658092cbd9777576" providerId="LiveId" clId="{018AFFF9-3005-4C74-8B83-6966A25659C9}" dt="2022-04-28T18:30:04.603" v="1175" actId="2890"/>
        <pc:sldMkLst>
          <pc:docMk/>
          <pc:sldMk cId="1300339658" sldId="291"/>
        </pc:sldMkLst>
        <pc:spChg chg="add del">
          <ac:chgData name="louisa veronica" userId="658092cbd9777576" providerId="LiveId" clId="{018AFFF9-3005-4C74-8B83-6966A25659C9}" dt="2022-04-28T18:30:03.304" v="1173" actId="478"/>
          <ac:spMkLst>
            <pc:docMk/>
            <pc:sldMk cId="1300339658" sldId="291"/>
            <ac:spMk id="8" creationId="{630BE0C0-60C9-4BFB-BA62-80F1A327A818}"/>
          </ac:spMkLst>
        </pc:spChg>
        <pc:spChg chg="add del mod">
          <ac:chgData name="louisa veronica" userId="658092cbd9777576" providerId="LiveId" clId="{018AFFF9-3005-4C74-8B83-6966A25659C9}" dt="2022-04-28T18:30:02.790" v="1172"/>
          <ac:spMkLst>
            <pc:docMk/>
            <pc:sldMk cId="1300339658" sldId="291"/>
            <ac:spMk id="9" creationId="{54DE3A66-DF80-40F8-9112-65F5415EB8EE}"/>
          </ac:spMkLst>
        </pc:spChg>
        <pc:spChg chg="mod">
          <ac:chgData name="louisa veronica" userId="658092cbd9777576" providerId="LiveId" clId="{018AFFF9-3005-4C74-8B83-6966A25659C9}" dt="2022-04-28T18:30:01.499" v="1169" actId="20577"/>
          <ac:spMkLst>
            <pc:docMk/>
            <pc:sldMk cId="1300339658" sldId="291"/>
            <ac:spMk id="15" creationId="{7E9C9AC9-8808-44CE-830A-D7A13D84C82C}"/>
          </ac:spMkLst>
        </pc:spChg>
        <pc:picChg chg="add del mod">
          <ac:chgData name="louisa veronica" userId="658092cbd9777576" providerId="LiveId" clId="{018AFFF9-3005-4C74-8B83-6966A25659C9}" dt="2022-04-28T18:30:01.054" v="1168" actId="22"/>
          <ac:picMkLst>
            <pc:docMk/>
            <pc:sldMk cId="1300339658" sldId="291"/>
            <ac:picMk id="3" creationId="{ED1F9C06-D09A-4DD9-9D87-240FE62187F1}"/>
          </ac:picMkLst>
        </pc:picChg>
        <pc:picChg chg="add del mod">
          <ac:chgData name="louisa veronica" userId="658092cbd9777576" providerId="LiveId" clId="{018AFFF9-3005-4C74-8B83-6966A25659C9}" dt="2022-04-28T18:29:58.428" v="1162"/>
          <ac:picMkLst>
            <pc:docMk/>
            <pc:sldMk cId="1300339658" sldId="291"/>
            <ac:picMk id="4" creationId="{0D7521ED-D93E-4E22-931E-77D06C3BC0AB}"/>
          </ac:picMkLst>
        </pc:picChg>
        <pc:picChg chg="add del">
          <ac:chgData name="louisa veronica" userId="658092cbd9777576" providerId="LiveId" clId="{018AFFF9-3005-4C74-8B83-6966A25659C9}" dt="2022-04-28T18:30:03.797" v="1174" actId="478"/>
          <ac:picMkLst>
            <pc:docMk/>
            <pc:sldMk cId="1300339658" sldId="291"/>
            <ac:picMk id="11" creationId="{09860AD4-1BB9-4119-965A-550879783D91}"/>
          </ac:picMkLst>
        </pc:picChg>
      </pc:sldChg>
      <pc:sldChg chg="addSp modSp new mod ord modTransition">
        <pc:chgData name="louisa veronica" userId="658092cbd9777576" providerId="LiveId" clId="{018AFFF9-3005-4C74-8B83-6966A25659C9}" dt="2022-04-28T18:44:52.900" v="1497"/>
        <pc:sldMkLst>
          <pc:docMk/>
          <pc:sldMk cId="3612904625" sldId="291"/>
        </pc:sldMkLst>
        <pc:spChg chg="add mod ord">
          <ac:chgData name="louisa veronica" userId="658092cbd9777576" providerId="LiveId" clId="{018AFFF9-3005-4C74-8B83-6966A25659C9}" dt="2022-04-28T18:44:14.331" v="1494" actId="14100"/>
          <ac:spMkLst>
            <pc:docMk/>
            <pc:sldMk cId="3612904625" sldId="291"/>
            <ac:spMk id="5" creationId="{37B29BC9-EA4B-43BE-B57A-172BC592B40C}"/>
          </ac:spMkLst>
        </pc:spChg>
        <pc:spChg chg="add mod">
          <ac:chgData name="louisa veronica" userId="658092cbd9777576" providerId="LiveId" clId="{018AFFF9-3005-4C74-8B83-6966A25659C9}" dt="2022-04-28T18:36:52.623" v="1215" actId="164"/>
          <ac:spMkLst>
            <pc:docMk/>
            <pc:sldMk cId="3612904625" sldId="291"/>
            <ac:spMk id="6" creationId="{90DE13B1-9855-414A-9494-89AB9BA64A5E}"/>
          </ac:spMkLst>
        </pc:spChg>
        <pc:grpChg chg="add mod ord">
          <ac:chgData name="louisa veronica" userId="658092cbd9777576" providerId="LiveId" clId="{018AFFF9-3005-4C74-8B83-6966A25659C9}" dt="2022-04-28T18:39:12.954" v="1236" actId="14100"/>
          <ac:grpSpMkLst>
            <pc:docMk/>
            <pc:sldMk cId="3612904625" sldId="291"/>
            <ac:grpSpMk id="7" creationId="{4C8A5264-FE74-4672-99DF-AAB82A0F59B3}"/>
          </ac:grpSpMkLst>
        </pc:grpChg>
        <pc:picChg chg="add mod">
          <ac:chgData name="louisa veronica" userId="658092cbd9777576" providerId="LiveId" clId="{018AFFF9-3005-4C74-8B83-6966A25659C9}" dt="2022-04-28T18:44:06.011" v="1491" actId="14100"/>
          <ac:picMkLst>
            <pc:docMk/>
            <pc:sldMk cId="3612904625" sldId="291"/>
            <ac:picMk id="2" creationId="{0DE4D618-732E-43E6-9223-837737284908}"/>
          </ac:picMkLst>
        </pc:picChg>
        <pc:picChg chg="add mod ord modCrop">
          <ac:chgData name="louisa veronica" userId="658092cbd9777576" providerId="LiveId" clId="{018AFFF9-3005-4C74-8B83-6966A25659C9}" dt="2022-04-28T18:36:52.623" v="1215" actId="164"/>
          <ac:picMkLst>
            <pc:docMk/>
            <pc:sldMk cId="3612904625" sldId="291"/>
            <ac:picMk id="4" creationId="{F0FA1F54-23D6-4C12-BE51-96592FC0EDEB}"/>
          </ac:picMkLst>
        </pc:picChg>
      </pc:sldChg>
      <pc:sldChg chg="new del">
        <pc:chgData name="louisa veronica" userId="658092cbd9777576" providerId="LiveId" clId="{018AFFF9-3005-4C74-8B83-6966A25659C9}" dt="2022-04-28T18:18:16.933" v="1107" actId="2696"/>
        <pc:sldMkLst>
          <pc:docMk/>
          <pc:sldMk cId="2675106973" sldId="292"/>
        </pc:sldMkLst>
      </pc:sldChg>
      <pc:sldChg chg="new del">
        <pc:chgData name="louisa veronica" userId="658092cbd9777576" providerId="LiveId" clId="{018AFFF9-3005-4C74-8B83-6966A25659C9}" dt="2022-04-28T18:18:15.284" v="1106" actId="2696"/>
        <pc:sldMkLst>
          <pc:docMk/>
          <pc:sldMk cId="280298763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E1B3-31BD-4CB9-9CC2-D3972FC8F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0A604-2409-4014-B3D8-B6A99C2EB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8A48D-16DD-416F-A3D3-06C8DA0F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DEEA4-5892-427D-A195-CBB55853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4A933-894F-40DC-B342-027F7D92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8E4D-83AD-43DC-A7C3-68E35251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8EB47-DBE7-46BF-8710-C0FB8956E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16A9-D985-4F50-9C5A-0F306B4C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628B-AD1F-4A28-ACEB-0B7EBBDE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C474D-D3F9-4EFE-931F-7B31B4FB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9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7E0D1-E337-4F93-95D6-2D9E0CE4D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50746-CB39-4B90-BD53-929758D76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8EFB-0E2F-4389-B7E3-B8CBAF30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0882E-9C0F-408B-ADD5-B1D3CD9C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23C67-1FDD-4198-9E02-58288738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9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81E9-3F35-4B0B-9B60-FA097939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D0E3-A0FD-4D78-83B3-A0B9B8B3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D152-2719-45CE-BA10-1BEF5D45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5673-52F9-4FEA-B97F-5277B07DE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C14B-39CE-482B-8E39-E8F40E5B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36DA-F1F4-4178-B016-24033B98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042FB-6FD4-43DC-8870-6E3E9F52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6E12-992F-4334-BCD0-72E222A5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E5F6F-9D89-4DD0-8016-A9EBA116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8B41-C36B-497F-A1E6-1CA18387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610B-2C15-4CB2-9982-AFF36F4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5D9D-FAA1-4292-B4F7-54B2C615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B6D4C-D538-4D4C-A9F7-67BE7790E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FE2EE-840D-4600-BD88-1CEFCCC0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4E66B-BE85-49CC-8C88-2224A7AD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A602A-A3F0-4AA5-B6EA-EC099594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C6B0-7CA2-4650-9D10-6C7A47D6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BF1D-53E8-476E-9761-5D70C76B4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8C617-9CE4-47D6-8879-0E0236115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2B4C8-B32D-4A26-A022-B97C38BA8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46A7-2C35-4514-ACA7-E8A651B03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E1AD5-C8C2-456E-8868-FEE63A06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BD0F9-3D9B-4250-ACBB-951D4F98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7D4E2C-D380-4114-A996-877FFD4A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7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4905-55D9-4F0B-90A3-1D6496EF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FF83B-0936-437C-AACF-ADFF44CB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EAF41-02A8-4EA2-8F14-035B81D6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AB9A-D8B2-4063-B3A6-C91A3C4C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4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C9857-B09C-4A7B-8F40-21C5BBCA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18216-E782-42F3-BF3F-0C8C6815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C755E-50CE-41ED-A144-4A730393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671D-DDCE-4CC3-AEEC-A06B529AE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DCF9D-C9DB-4F53-86B2-79541C85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E7DA0-8B2C-449E-81D3-B87A418FB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4D326-6BE8-4E38-9BA6-E8BFC423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F387F-0AB5-4160-8398-CB840025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E1109-8E09-4BC7-BE76-3CFC7229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1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37C1-B2BF-4A26-AEA3-67EC5785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11E533-ADC7-41B5-8778-83FBD46AD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B180-7CBB-46CD-B6C1-40CC17F3A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88ED5-58BC-4391-8BAE-E5AE3E57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0E565-5AA6-413A-95D9-F2C2AF24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BA6A1-0792-41CE-BAB6-93C5E155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864BA-0BB8-4EBB-A353-6FD9B888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FC2B-5330-4366-81F9-8E944DD4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5DB86-8C0C-4C62-B14D-E211E1A46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9B26-6F28-44AE-8EA2-CD2307C2E8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1FE5-B735-48EC-81A3-1C9D03E23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AF3B-A604-4292-A713-F76A22F0C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2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8.m4a"/><Relationship Id="rId7" Type="http://schemas.openxmlformats.org/officeDocument/2006/relationships/image" Target="../media/image19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slide" Target="slide14.xml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32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gif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hyperlink" Target="https://github.com/LouVe92/Netflix-Movies-and-TV-Shows-Analysis" TargetMode="Externa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kaggle.com/datasets/shivamb/netflix-shows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89C7-0DB1-4B8C-A331-39EA7A37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2794"/>
            <a:ext cx="10515600" cy="22112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for visiting my project</a:t>
            </a:r>
          </a:p>
          <a:p>
            <a:pPr marL="0" indent="0" algn="ctr">
              <a:buNone/>
            </a:pPr>
            <a:r>
              <a:rPr lang="en-US" dirty="0"/>
              <a:t>Please kindly use Slide Show or press F5 for better visualization</a:t>
            </a:r>
          </a:p>
          <a:p>
            <a:pPr marL="0" indent="0" algn="ctr">
              <a:buNone/>
            </a:pPr>
            <a:r>
              <a:rPr lang="en-US" dirty="0"/>
              <a:t>Hope you enjoy!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9919AD-4AF6-4FEE-901F-FDB8A8CC0CDA}"/>
              </a:ext>
            </a:extLst>
          </p:cNvPr>
          <p:cNvSpPr txBox="1">
            <a:spLocks/>
          </p:cNvSpPr>
          <p:nvPr/>
        </p:nvSpPr>
        <p:spPr>
          <a:xfrm>
            <a:off x="838200" y="1744384"/>
            <a:ext cx="10515600" cy="669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WELCOME to NETFLIX Movies and TV Shows!!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100A359-301D-4DD2-8622-100E60AE7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0"/>
    </mc:Choice>
    <mc:Fallback xmlns="">
      <p:transition spd="slow" advTm="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E76F85-B989-444A-B713-102DB11CD72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4916BA-2E52-4A69-8F53-12E055103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3"/>
            <a:stretch/>
          </p:blipFill>
          <p:spPr>
            <a:xfrm>
              <a:off x="0" y="0"/>
              <a:ext cx="9878772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274620-EE3A-4420-821A-1BE9A82D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7"/>
            <a:stretch/>
          </p:blipFill>
          <p:spPr>
            <a:xfrm>
              <a:off x="9867900" y="0"/>
              <a:ext cx="2324100" cy="6858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C9B70-D0B9-4746-B234-E3F35822B0CF}"/>
              </a:ext>
            </a:extLst>
          </p:cNvPr>
          <p:cNvSpPr/>
          <p:nvPr/>
        </p:nvSpPr>
        <p:spPr>
          <a:xfrm>
            <a:off x="4792250" y="1213766"/>
            <a:ext cx="6794500" cy="4602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9860AD4-1BB9-4119-965A-550879783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78"/>
          <a:stretch/>
        </p:blipFill>
        <p:spPr bwMode="auto">
          <a:xfrm>
            <a:off x="4939386" y="1213766"/>
            <a:ext cx="6500229" cy="44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11BE72-3CA0-4FD9-AD39-033A378F5277}"/>
              </a:ext>
            </a:extLst>
          </p:cNvPr>
          <p:cNvSpPr txBox="1"/>
          <p:nvPr/>
        </p:nvSpPr>
        <p:spPr>
          <a:xfrm>
            <a:off x="1871250" y="6439813"/>
            <a:ext cx="15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1CB85"/>
                </a:solidFill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30850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E76F85-B989-444A-B713-102DB11CD72A}"/>
              </a:ext>
            </a:extLst>
          </p:cNvPr>
          <p:cNvGrpSpPr/>
          <p:nvPr/>
        </p:nvGrpSpPr>
        <p:grpSpPr>
          <a:xfrm>
            <a:off x="0" y="1270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4916BA-2E52-4A69-8F53-12E055103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3"/>
            <a:stretch/>
          </p:blipFill>
          <p:spPr>
            <a:xfrm>
              <a:off x="0" y="0"/>
              <a:ext cx="9878772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274620-EE3A-4420-821A-1BE9A82DE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7"/>
            <a:stretch/>
          </p:blipFill>
          <p:spPr>
            <a:xfrm>
              <a:off x="9867900" y="0"/>
              <a:ext cx="2324100" cy="68580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0BE0C0-60C9-4BFB-BA62-80F1A327A818}"/>
              </a:ext>
            </a:extLst>
          </p:cNvPr>
          <p:cNvSpPr/>
          <p:nvPr/>
        </p:nvSpPr>
        <p:spPr>
          <a:xfrm>
            <a:off x="4792250" y="1213766"/>
            <a:ext cx="6794500" cy="4602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9860AD4-1BB9-4119-965A-550879783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8"/>
          <a:stretch/>
        </p:blipFill>
        <p:spPr bwMode="auto">
          <a:xfrm>
            <a:off x="4939385" y="1213766"/>
            <a:ext cx="6500229" cy="44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9C9AC9-8808-44CE-830A-D7A13D84C82C}"/>
              </a:ext>
            </a:extLst>
          </p:cNvPr>
          <p:cNvSpPr txBox="1"/>
          <p:nvPr/>
        </p:nvSpPr>
        <p:spPr>
          <a:xfrm>
            <a:off x="1871250" y="6439813"/>
            <a:ext cx="15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1CB85"/>
                </a:solidFill>
              </a:rPr>
              <a:t>CAST</a:t>
            </a:r>
          </a:p>
        </p:txBody>
      </p:sp>
    </p:spTree>
    <p:extLst>
      <p:ext uri="{BB962C8B-B14F-4D97-AF65-F5344CB8AC3E}">
        <p14:creationId xmlns:p14="http://schemas.microsoft.com/office/powerpoint/2010/main" val="288960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4B1047-5EB9-4031-A164-2BEFBB80256A}"/>
              </a:ext>
            </a:extLst>
          </p:cNvPr>
          <p:cNvGrpSpPr/>
          <p:nvPr/>
        </p:nvGrpSpPr>
        <p:grpSpPr>
          <a:xfrm>
            <a:off x="0" y="-10160"/>
            <a:ext cx="12192000" cy="6868160"/>
            <a:chOff x="0" y="0"/>
            <a:chExt cx="12192000" cy="6868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A9A46A-FD0E-4F23-AA6B-27BA5093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9"/>
            <a:stretch/>
          </p:blipFill>
          <p:spPr>
            <a:xfrm>
              <a:off x="0" y="0"/>
              <a:ext cx="11247120" cy="6868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72E457-5955-4E7A-9FF2-2621DFE0984C}"/>
                </a:ext>
              </a:extLst>
            </p:cNvPr>
            <p:cNvSpPr/>
            <p:nvPr/>
          </p:nvSpPr>
          <p:spPr>
            <a:xfrm>
              <a:off x="2438400" y="2682240"/>
              <a:ext cx="1635760" cy="1503680"/>
            </a:xfrm>
            <a:prstGeom prst="rect">
              <a:avLst/>
            </a:prstGeom>
            <a:solidFill>
              <a:srgbClr val="2C0A0B"/>
            </a:solidFill>
            <a:ln>
              <a:solidFill>
                <a:srgbClr val="2C0A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88F81D-FD3F-4659-A29E-9ABAE3651152}"/>
                </a:ext>
              </a:extLst>
            </p:cNvPr>
            <p:cNvSpPr/>
            <p:nvPr/>
          </p:nvSpPr>
          <p:spPr>
            <a:xfrm>
              <a:off x="11247120" y="0"/>
              <a:ext cx="94488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BE92B6-29E7-4BC4-9588-48E7B51B7953}"/>
              </a:ext>
            </a:extLst>
          </p:cNvPr>
          <p:cNvSpPr txBox="1"/>
          <p:nvPr/>
        </p:nvSpPr>
        <p:spPr>
          <a:xfrm>
            <a:off x="975360" y="4988560"/>
            <a:ext cx="142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1CB85"/>
                </a:solidFill>
              </a:rPr>
              <a:t>GENRE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A3072-F238-4FCD-954B-70C2418907C8}"/>
              </a:ext>
            </a:extLst>
          </p:cNvPr>
          <p:cNvSpPr/>
          <p:nvPr/>
        </p:nvSpPr>
        <p:spPr>
          <a:xfrm>
            <a:off x="3256280" y="538480"/>
            <a:ext cx="7470776" cy="564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3F58843-6827-41A6-892C-2A74EF885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7"/>
          <a:stretch/>
        </p:blipFill>
        <p:spPr bwMode="auto">
          <a:xfrm>
            <a:off x="3274081" y="604520"/>
            <a:ext cx="7452975" cy="55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317C33-34BE-4A3B-B4DC-EA810D806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448">
        <p14:prism dir="r" isContent="1"/>
      </p:transition>
    </mc:Choice>
    <mc:Fallback xmlns=""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7DA31-29CE-46A9-90AE-AD8BE8A08D83}"/>
              </a:ext>
            </a:extLst>
          </p:cNvPr>
          <p:cNvGrpSpPr/>
          <p:nvPr/>
        </p:nvGrpSpPr>
        <p:grpSpPr>
          <a:xfrm>
            <a:off x="-10716" y="0"/>
            <a:ext cx="12202715" cy="6858000"/>
            <a:chOff x="-10715" y="0"/>
            <a:chExt cx="12192000" cy="685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FF7B55-6BD8-43AA-BAA3-3F3EF349BD3C}"/>
                </a:ext>
              </a:extLst>
            </p:cNvPr>
            <p:cNvGrpSpPr/>
            <p:nvPr/>
          </p:nvGrpSpPr>
          <p:grpSpPr>
            <a:xfrm>
              <a:off x="-10715" y="0"/>
              <a:ext cx="12192000" cy="6858000"/>
              <a:chOff x="0" y="0"/>
              <a:chExt cx="12192000" cy="6858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F5B3D97-C1C1-4076-AEE4-3045F758721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A1940DD3-9B77-42C3-9DB9-7CDD73718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0287000" cy="685800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677C8BD-6951-460A-AAA3-99C25F0D8F36}"/>
                    </a:ext>
                  </a:extLst>
                </p:cNvPr>
                <p:cNvSpPr/>
                <p:nvPr/>
              </p:nvSpPr>
              <p:spPr>
                <a:xfrm>
                  <a:off x="10287000" y="0"/>
                  <a:ext cx="1905000" cy="6858000"/>
                </a:xfrm>
                <a:prstGeom prst="rect">
                  <a:avLst/>
                </a:prstGeom>
                <a:solidFill>
                  <a:srgbClr val="30070B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9599E6-D98D-4B65-B181-821490C981EC}"/>
                  </a:ext>
                </a:extLst>
              </p:cNvPr>
              <p:cNvSpPr/>
              <p:nvPr/>
            </p:nvSpPr>
            <p:spPr>
              <a:xfrm>
                <a:off x="6868160" y="2336800"/>
                <a:ext cx="1717040" cy="497840"/>
              </a:xfrm>
              <a:prstGeom prst="rect">
                <a:avLst/>
              </a:prstGeom>
              <a:solidFill>
                <a:srgbClr val="1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C61F5-107A-43D5-8801-0C2C4B2F550C}"/>
                  </a:ext>
                </a:extLst>
              </p:cNvPr>
              <p:cNvSpPr/>
              <p:nvPr/>
            </p:nvSpPr>
            <p:spPr>
              <a:xfrm>
                <a:off x="6868160" y="4046963"/>
                <a:ext cx="1717040" cy="497840"/>
              </a:xfrm>
              <a:prstGeom prst="rect">
                <a:avLst/>
              </a:prstGeom>
              <a:solidFill>
                <a:srgbClr val="1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6061A687-9ACC-4EF6-80AC-0D1404BC208A}"/>
                </a:ext>
              </a:extLst>
            </p:cNvPr>
            <p:cNvSpPr/>
            <p:nvPr/>
          </p:nvSpPr>
          <p:spPr>
            <a:xfrm>
              <a:off x="5922868" y="531913"/>
              <a:ext cx="3596640" cy="1804887"/>
            </a:xfrm>
            <a:prstGeom prst="cloudCallout">
              <a:avLst>
                <a:gd name="adj1" fmla="val -55830"/>
                <a:gd name="adj2" fmla="val 487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TOO MANY MOVIES AND TV SHOWS, WHAT TO WATCH???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97EDEA-D6E3-408A-A205-B6C1CB53E195}"/>
              </a:ext>
            </a:extLst>
          </p:cNvPr>
          <p:cNvSpPr txBox="1">
            <a:spLocks/>
          </p:cNvSpPr>
          <p:nvPr/>
        </p:nvSpPr>
        <p:spPr>
          <a:xfrm>
            <a:off x="6955581" y="4220297"/>
            <a:ext cx="4135675" cy="5453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Don’t worry, Click below!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3E3F6B-19CC-4FE4-9218-073B3BD31310}"/>
              </a:ext>
            </a:extLst>
          </p:cNvPr>
          <p:cNvGrpSpPr/>
          <p:nvPr/>
        </p:nvGrpSpPr>
        <p:grpSpPr>
          <a:xfrm>
            <a:off x="8317021" y="4969090"/>
            <a:ext cx="1747701" cy="1464622"/>
            <a:chOff x="8483045" y="4864202"/>
            <a:chExt cx="1747701" cy="1464622"/>
          </a:xfrm>
        </p:grpSpPr>
        <p:pic>
          <p:nvPicPr>
            <p:cNvPr id="17" name="Picture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78C77439-582F-414A-B954-0C11E952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045" y="4864202"/>
              <a:ext cx="1412796" cy="1412796"/>
            </a:xfrm>
            <a:prstGeom prst="ellipse">
              <a:avLst/>
            </a:prstGeom>
          </p:spPr>
        </p:pic>
        <p:pic>
          <p:nvPicPr>
            <p:cNvPr id="21" name="Graphic 20" descr="Right pointing backhand index with solid fill">
              <a:extLst>
                <a:ext uri="{FF2B5EF4-FFF2-40B4-BE49-F238E27FC236}">
                  <a16:creationId xmlns:a16="http://schemas.microsoft.com/office/drawing/2014/main" id="{F6B3247B-EE09-4458-9BD8-8BCBD983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961391">
              <a:off x="9569335" y="5667413"/>
              <a:ext cx="661411" cy="661411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57A818-774B-44DE-960A-0E8FAA2E61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5931596"/>
      </p:ext>
    </p:extLst>
  </p:cSld>
  <p:clrMapOvr>
    <a:masterClrMapping/>
  </p:clrMapOvr>
  <p:transition spd="slow" advTm="5466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4F1E94-BF01-439A-962B-3F238D2A2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5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643295-419A-4DB6-89FB-984F88A42F47}"/>
              </a:ext>
            </a:extLst>
          </p:cNvPr>
          <p:cNvSpPr txBox="1">
            <a:spLocks/>
          </p:cNvSpPr>
          <p:nvPr/>
        </p:nvSpPr>
        <p:spPr>
          <a:xfrm>
            <a:off x="2923540" y="4063558"/>
            <a:ext cx="7409180" cy="593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Insert Movies or TV Shows Title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DC83E9-30D4-44F2-A7D6-78AAAFCF0420}"/>
              </a:ext>
            </a:extLst>
          </p:cNvPr>
          <p:cNvGrpSpPr/>
          <p:nvPr/>
        </p:nvGrpSpPr>
        <p:grpSpPr>
          <a:xfrm>
            <a:off x="1326100" y="1152098"/>
            <a:ext cx="9692199" cy="1163807"/>
            <a:chOff x="583258" y="1049433"/>
            <a:chExt cx="9692199" cy="16662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DB23E5-D08F-4E08-BEDC-B47CB5F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258" y="1049433"/>
              <a:ext cx="9692199" cy="166623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DB3AD9C-334B-4519-888A-0A4D4DCD9B6F}"/>
                </a:ext>
              </a:extLst>
            </p:cNvPr>
            <p:cNvSpPr txBox="1">
              <a:spLocks/>
            </p:cNvSpPr>
            <p:nvPr/>
          </p:nvSpPr>
          <p:spPr>
            <a:xfrm>
              <a:off x="742837" y="1143826"/>
              <a:ext cx="9532620" cy="147745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chemeClr val="bg1"/>
                  </a:solidFill>
                </a:rPr>
                <a:t>Creating a recommendation system that will suggest other movies or TV shows titles based on inputted title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997E764-945D-45DD-98A5-CAFE1137D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92" y="3091991"/>
            <a:ext cx="4098793" cy="31302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55275D-621C-48D3-BB72-B09D20E60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3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73">
        <p14:flythrough/>
      </p:transition>
    </mc:Choice>
    <mc:Fallback xmlns="">
      <p:transition spd="med" advClick="0" advTm="4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6F0C53-1ED1-4841-BF1D-FBF3D53AF3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E350B2-D1F6-4628-8A51-AE35B81FB14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2585085" y="-182880"/>
              <a:chExt cx="12192000" cy="6858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749725-6B0B-46D5-AF95-EC8A51F8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5085" y="-18288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8ED565E-379E-4318-A0B4-94E758366E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20" t="23332" b="26356"/>
              <a:stretch/>
            </p:blipFill>
            <p:spPr>
              <a:xfrm>
                <a:off x="4469765" y="4633786"/>
                <a:ext cx="8422640" cy="718820"/>
              </a:xfrm>
              <a:prstGeom prst="flowChartAlternateProcess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C97654-F5C6-45FC-AF3A-C16D940E2A78}"/>
                </a:ext>
              </a:extLst>
            </p:cNvPr>
            <p:cNvGrpSpPr/>
            <p:nvPr/>
          </p:nvGrpSpPr>
          <p:grpSpPr>
            <a:xfrm>
              <a:off x="8772525" y="4954874"/>
              <a:ext cx="1320800" cy="442404"/>
              <a:chOff x="6782435" y="5176076"/>
              <a:chExt cx="1320800" cy="44240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074ACDE-FED7-4745-9C03-E8C991F8B401}"/>
                  </a:ext>
                </a:extLst>
              </p:cNvPr>
              <p:cNvSpPr/>
              <p:nvPr/>
            </p:nvSpPr>
            <p:spPr>
              <a:xfrm>
                <a:off x="6782435" y="5176076"/>
                <a:ext cx="1320800" cy="442404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 Search</a:t>
                </a:r>
              </a:p>
            </p:txBody>
          </p:sp>
          <p:pic>
            <p:nvPicPr>
              <p:cNvPr id="5" name="Graphic 4" descr="Magnifying glass with solid fill">
                <a:extLst>
                  <a:ext uri="{FF2B5EF4-FFF2-40B4-BE49-F238E27FC236}">
                    <a16:creationId xmlns:a16="http://schemas.microsoft.com/office/drawing/2014/main" id="{7DD30569-2B73-49B7-B422-577289848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28034" y="5224558"/>
                <a:ext cx="302482" cy="302482"/>
              </a:xfrm>
              <a:prstGeom prst="rect">
                <a:avLst/>
              </a:prstGeom>
            </p:spPr>
          </p:pic>
        </p:grp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643295-419A-4DB6-89FB-984F88A42F47}"/>
              </a:ext>
            </a:extLst>
          </p:cNvPr>
          <p:cNvSpPr txBox="1">
            <a:spLocks/>
          </p:cNvSpPr>
          <p:nvPr/>
        </p:nvSpPr>
        <p:spPr>
          <a:xfrm>
            <a:off x="2780030" y="4954874"/>
            <a:ext cx="7409180" cy="593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Insert Movies or TV Shows Title Here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C7E5B5E-F6DB-42EA-A5C6-022D1C5D5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7811">
        <p14:prism/>
      </p:transition>
    </mc:Choice>
    <mc:Fallback xmlns="">
      <p:transition spd="slow" advClick="0" advTm="7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B1461-1024-405B-9A16-92E557BB1EEF}"/>
              </a:ext>
            </a:extLst>
          </p:cNvPr>
          <p:cNvGrpSpPr/>
          <p:nvPr/>
        </p:nvGrpSpPr>
        <p:grpSpPr>
          <a:xfrm>
            <a:off x="0" y="-32142"/>
            <a:ext cx="12192000" cy="4582160"/>
            <a:chOff x="-9951" y="0"/>
            <a:chExt cx="12192000" cy="45821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76104F-8437-4E5F-AEFE-D7F7B4427F6E}"/>
                </a:ext>
              </a:extLst>
            </p:cNvPr>
            <p:cNvGrpSpPr/>
            <p:nvPr/>
          </p:nvGrpSpPr>
          <p:grpSpPr>
            <a:xfrm>
              <a:off x="-9951" y="0"/>
              <a:ext cx="12192000" cy="4582160"/>
              <a:chOff x="17780" y="0"/>
              <a:chExt cx="12192000" cy="45821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169E8C7-6FA8-40D7-8287-E2DB34DFE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185"/>
              <a:stretch/>
            </p:blipFill>
            <p:spPr>
              <a:xfrm>
                <a:off x="17780" y="0"/>
                <a:ext cx="12192000" cy="458216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D203B26-AD9F-4C04-B1B8-1288BBD12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20" t="23332" b="26356"/>
              <a:stretch/>
            </p:blipFill>
            <p:spPr>
              <a:xfrm>
                <a:off x="1884680" y="2551430"/>
                <a:ext cx="8422640" cy="718820"/>
              </a:xfrm>
              <a:prstGeom prst="flowChartAlternateProcess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272FA1-7F66-4FED-88A6-AD529B5E260E}"/>
                </a:ext>
              </a:extLst>
            </p:cNvPr>
            <p:cNvGrpSpPr/>
            <p:nvPr/>
          </p:nvGrpSpPr>
          <p:grpSpPr>
            <a:xfrm>
              <a:off x="8709660" y="2689638"/>
              <a:ext cx="1320800" cy="442404"/>
              <a:chOff x="6782435" y="5176076"/>
              <a:chExt cx="1320800" cy="442404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0F440B2-7AD3-4E1C-9690-51B9AB454368}"/>
                  </a:ext>
                </a:extLst>
              </p:cNvPr>
              <p:cNvSpPr/>
              <p:nvPr/>
            </p:nvSpPr>
            <p:spPr>
              <a:xfrm>
                <a:off x="6782435" y="5176076"/>
                <a:ext cx="1320800" cy="442404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 Search</a:t>
                </a:r>
              </a:p>
            </p:txBody>
          </p:sp>
          <p:pic>
            <p:nvPicPr>
              <p:cNvPr id="17" name="Graphic 16" descr="Magnifying glass with solid fill">
                <a:extLst>
                  <a:ext uri="{FF2B5EF4-FFF2-40B4-BE49-F238E27FC236}">
                    <a16:creationId xmlns:a16="http://schemas.microsoft.com/office/drawing/2014/main" id="{F7047031-5137-456F-9F90-CB8DA0539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28034" y="5224558"/>
                <a:ext cx="302482" cy="302482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F54078-7B2B-4EC2-9B9C-2660588B0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1" y="3525520"/>
            <a:ext cx="2387043" cy="3310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CB315-D2A7-421F-B6BD-A261E96F9A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r="2876"/>
          <a:stretch/>
        </p:blipFill>
        <p:spPr>
          <a:xfrm>
            <a:off x="2382961" y="3535889"/>
            <a:ext cx="2473475" cy="33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0BE582-7819-4431-B630-35EE7D0F5A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3" y="3525316"/>
            <a:ext cx="2407737" cy="331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2AC47-2BC8-4C22-BFDD-63C1EED88C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r="16534"/>
          <a:stretch/>
        </p:blipFill>
        <p:spPr>
          <a:xfrm>
            <a:off x="4851566" y="3535681"/>
            <a:ext cx="2484000" cy="3310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BC4004-DFDF-4359-A2BE-120649C9875A}"/>
              </a:ext>
            </a:extLst>
          </p:cNvPr>
          <p:cNvSpPr txBox="1">
            <a:spLocks/>
          </p:cNvSpPr>
          <p:nvPr/>
        </p:nvSpPr>
        <p:spPr>
          <a:xfrm>
            <a:off x="2821940" y="2676716"/>
            <a:ext cx="7409180" cy="593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Naruto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F258F1-6B1B-4A60-B350-809A842C00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r="23948"/>
          <a:stretch/>
        </p:blipFill>
        <p:spPr>
          <a:xfrm>
            <a:off x="7333967" y="3535681"/>
            <a:ext cx="2482525" cy="330023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3728516-BD1F-47E5-8400-3622D10B6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070">
        <p14:reveal/>
      </p:transition>
    </mc:Choice>
    <mc:Fallback xmlns="">
      <p:transition spd="slow" advTm="6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9359-6652-459A-A84D-088BC3E5E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10979" b="-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CA5B0-2BE8-41FA-8BF1-509EDD8B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15" y="1134324"/>
            <a:ext cx="6971289" cy="357404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283715" y="336087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Model Result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C026DF-3BB3-4736-A752-2AF4EFD0AB0C}"/>
              </a:ext>
            </a:extLst>
          </p:cNvPr>
          <p:cNvSpPr txBox="1">
            <a:spLocks/>
          </p:cNvSpPr>
          <p:nvPr/>
        </p:nvSpPr>
        <p:spPr>
          <a:xfrm>
            <a:off x="283715" y="5044459"/>
            <a:ext cx="9532620" cy="14774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Best recommendation system is created by using C</a:t>
            </a:r>
            <a:r>
              <a:rPr lang="en-US" u="sng" dirty="0">
                <a:solidFill>
                  <a:schemeClr val="bg1"/>
                </a:solidFill>
              </a:rPr>
              <a:t>ount Vector </a:t>
            </a:r>
            <a:r>
              <a:rPr lang="en-US" dirty="0">
                <a:solidFill>
                  <a:schemeClr val="bg1"/>
                </a:solidFill>
              </a:rPr>
              <a:t>to process </a:t>
            </a:r>
            <a:r>
              <a:rPr lang="en-US" u="sng" dirty="0">
                <a:solidFill>
                  <a:schemeClr val="bg1"/>
                </a:solidFill>
              </a:rPr>
              <a:t>director, cast, listed-in(genre), and description </a:t>
            </a:r>
            <a:r>
              <a:rPr lang="en-US" dirty="0">
                <a:solidFill>
                  <a:schemeClr val="bg1"/>
                </a:solidFill>
              </a:rPr>
              <a:t>column and calculate </a:t>
            </a:r>
            <a:r>
              <a:rPr lang="en-US" u="sng" dirty="0">
                <a:solidFill>
                  <a:schemeClr val="bg1"/>
                </a:solidFill>
              </a:rPr>
              <a:t>Cosine Similarity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E49147-759B-403F-92DC-22DE36872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5810"/>
      </p:ext>
    </p:extLst>
  </p:cSld>
  <p:clrMapOvr>
    <a:masterClrMapping/>
  </p:clrMapOvr>
  <p:transition spd="slow" advTm="33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9359-6652-459A-A84D-088BC3E5E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10979" b="-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283715" y="336087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C026DF-3BB3-4736-A752-2AF4EFD0AB0C}"/>
              </a:ext>
            </a:extLst>
          </p:cNvPr>
          <p:cNvSpPr txBox="1">
            <a:spLocks/>
          </p:cNvSpPr>
          <p:nvPr/>
        </p:nvSpPr>
        <p:spPr>
          <a:xfrm>
            <a:off x="283715" y="1041400"/>
            <a:ext cx="6787645" cy="543559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chemeClr val="bg1"/>
                </a:solidFill>
                <a:effectLst/>
              </a:rPr>
              <a:t>Netflix has more movies than TV shows with most of the content contain life, love, world, man, and woman</a:t>
            </a:r>
          </a:p>
          <a:p>
            <a:r>
              <a:rPr lang="en-US" sz="2800" b="0" dirty="0">
                <a:solidFill>
                  <a:schemeClr val="bg1"/>
                </a:solidFill>
                <a:effectLst/>
              </a:rPr>
              <a:t>Most directors are from US, while most of actor and actress are from India, telling the same story that most movies and TV shows were produced in US and India</a:t>
            </a:r>
          </a:p>
          <a:p>
            <a:r>
              <a:rPr lang="en-US" sz="2800" b="0" dirty="0">
                <a:solidFill>
                  <a:schemeClr val="bg1"/>
                </a:solidFill>
                <a:effectLst/>
              </a:rPr>
              <a:t>Most movie’s genre </a:t>
            </a:r>
            <a:r>
              <a:rPr lang="en-US" dirty="0">
                <a:solidFill>
                  <a:schemeClr val="bg1"/>
                </a:solidFill>
              </a:rPr>
              <a:t>is</a:t>
            </a:r>
            <a:r>
              <a:rPr lang="en-US" sz="2800" b="0" dirty="0">
                <a:solidFill>
                  <a:schemeClr val="bg1"/>
                </a:solidFill>
                <a:effectLst/>
              </a:rPr>
              <a:t> dramas, international film under TV-MA rating and having around 90 mins duration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Most TV shows’ genre is Kids TV , however, rating is under TV-MA, and mostly having only 1 season</a:t>
            </a:r>
          </a:p>
          <a:p>
            <a:r>
              <a:rPr lang="en-US" dirty="0">
                <a:solidFill>
                  <a:schemeClr val="bg1"/>
                </a:solidFill>
              </a:rPr>
              <a:t>Adding more feature to the recommendation system give more accurate result</a:t>
            </a:r>
          </a:p>
          <a:p>
            <a:endParaRPr lang="en-US" sz="2800" b="0" dirty="0">
              <a:solidFill>
                <a:schemeClr val="bg1"/>
              </a:solidFill>
              <a:effectLst/>
            </a:endParaRPr>
          </a:p>
          <a:p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E74DE4-6AE5-441E-ABD5-95C8D41B7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05">
        <p159:morph option="byObject"/>
      </p:transition>
    </mc:Choice>
    <mc:Fallback xmlns="">
      <p:transition spd="slow" advTm="4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9359-6652-459A-A84D-088BC3E5E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10979" b="-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283715" y="336087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Suggestion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C026DF-3BB3-4736-A752-2AF4EFD0AB0C}"/>
              </a:ext>
            </a:extLst>
          </p:cNvPr>
          <p:cNvSpPr txBox="1">
            <a:spLocks/>
          </p:cNvSpPr>
          <p:nvPr/>
        </p:nvSpPr>
        <p:spPr>
          <a:xfrm>
            <a:off x="283715" y="2138680"/>
            <a:ext cx="6787645" cy="25806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chemeClr val="bg1"/>
                </a:solidFill>
                <a:effectLst/>
              </a:rPr>
              <a:t>Create recommendation system by using:</a:t>
            </a:r>
          </a:p>
          <a:p>
            <a:r>
              <a:rPr lang="en-US" sz="2800" b="0" dirty="0">
                <a:solidFill>
                  <a:schemeClr val="bg1"/>
                </a:solidFill>
                <a:effectLst/>
              </a:rPr>
              <a:t>other method (clustering, </a:t>
            </a:r>
            <a:r>
              <a:rPr lang="en-US" sz="2800" b="0" dirty="0" err="1">
                <a:solidFill>
                  <a:schemeClr val="bg1"/>
                </a:solidFill>
                <a:effectLst/>
              </a:rPr>
              <a:t>etc</a:t>
            </a:r>
            <a:r>
              <a:rPr lang="en-US" sz="28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other dataset to be combined with this dataset (guest preference, shows score,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 to create collaborative-based-filtering</a:t>
            </a:r>
            <a:endParaRPr lang="en-US" sz="2800" b="0" dirty="0">
              <a:solidFill>
                <a:schemeClr val="bg1"/>
              </a:solidFill>
              <a:effectLst/>
            </a:endParaRPr>
          </a:p>
          <a:p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EBF102-D3AA-4CE2-A662-01598139E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64">
        <p159:morph option="byObject"/>
      </p:transition>
    </mc:Choice>
    <mc:Fallback xmlns="">
      <p:transition spd="slow" advTm="3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4B31-DBD2-4406-8FA3-9D4CF6CA5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313D4-1E83-485E-B6AA-16EE86AAA3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0440F-2AC9-4340-849F-80FE42A66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DD50A-13AA-48B2-A107-C69B1E3D5C71}"/>
              </a:ext>
            </a:extLst>
          </p:cNvPr>
          <p:cNvSpPr txBox="1"/>
          <p:nvPr/>
        </p:nvSpPr>
        <p:spPr>
          <a:xfrm>
            <a:off x="7142480" y="4262994"/>
            <a:ext cx="21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B01"/>
                </a:solidFill>
              </a:rPr>
              <a:t>Movies and TV Show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E4463-1A48-4BFC-B172-30DD666004B6}"/>
              </a:ext>
            </a:extLst>
          </p:cNvPr>
          <p:cNvSpPr txBox="1"/>
          <p:nvPr/>
        </p:nvSpPr>
        <p:spPr>
          <a:xfrm>
            <a:off x="7142480" y="4529564"/>
            <a:ext cx="193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Project by Louisa Veronica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18597A-FD06-49DE-ADEE-031C0C799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3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262">
        <p15:prstTrans prst="curtains"/>
      </p:transition>
    </mc:Choice>
    <mc:Fallback xmlns="">
      <p:transition spd="slow" advTm="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1622503" y="876625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Model 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E278A-4CFE-4ADC-BF6B-A3337BD5D3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B7713-8BA5-4ADF-9775-71C443C7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8B5BD1-988B-41E2-BECE-C84139FCA35B}"/>
                </a:ext>
              </a:extLst>
            </p:cNvPr>
            <p:cNvSpPr/>
            <p:nvPr/>
          </p:nvSpPr>
          <p:spPr>
            <a:xfrm>
              <a:off x="4634943" y="2560320"/>
              <a:ext cx="2852977" cy="8686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9687B6-8C2A-4870-871A-E7278A65F3A6}"/>
              </a:ext>
            </a:extLst>
          </p:cNvPr>
          <p:cNvSpPr txBox="1">
            <a:spLocks/>
          </p:cNvSpPr>
          <p:nvPr/>
        </p:nvSpPr>
        <p:spPr>
          <a:xfrm>
            <a:off x="4265217" y="3517869"/>
            <a:ext cx="3901440" cy="593534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solidFill>
                  <a:srgbClr val="EA1B2C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1F3315B-1BC6-4D14-A4AD-641D3B3ACB43}"/>
              </a:ext>
            </a:extLst>
          </p:cNvPr>
          <p:cNvSpPr txBox="1">
            <a:spLocks/>
          </p:cNvSpPr>
          <p:nvPr/>
        </p:nvSpPr>
        <p:spPr>
          <a:xfrm>
            <a:off x="1074616" y="710919"/>
            <a:ext cx="10282640" cy="104801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Link to project: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https://github.com/LouVe92/Netflix-Movies-and-TV-Shows-Analysis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EA1B2C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256C189-0739-4272-9B25-8512AC308DCA}"/>
              </a:ext>
            </a:extLst>
          </p:cNvPr>
          <p:cNvSpPr txBox="1">
            <a:spLocks/>
          </p:cNvSpPr>
          <p:nvPr/>
        </p:nvSpPr>
        <p:spPr>
          <a:xfrm>
            <a:off x="3746839" y="4169214"/>
            <a:ext cx="4938195" cy="42205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LinkedIn: https://www.linkedin.com/in/louisa-veronica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EA1B2C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02DC891-A008-4CFC-A543-D7DE6941C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9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864">
        <p14:vortex dir="r"/>
      </p:transition>
    </mc:Choice>
    <mc:Fallback xmlns="">
      <p:transition spd="slow" advTm="2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6C19B7-248B-4E7F-8828-4617E7283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364F7-D518-484E-AC86-E2AB15F4D203}"/>
              </a:ext>
            </a:extLst>
          </p:cNvPr>
          <p:cNvSpPr/>
          <p:nvPr/>
        </p:nvSpPr>
        <p:spPr>
          <a:xfrm>
            <a:off x="508000" y="1778000"/>
            <a:ext cx="3271520" cy="4561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F7CD2-A6A4-4D76-B2F5-66992071A72F}"/>
              </a:ext>
            </a:extLst>
          </p:cNvPr>
          <p:cNvSpPr/>
          <p:nvPr/>
        </p:nvSpPr>
        <p:spPr>
          <a:xfrm>
            <a:off x="4460240" y="1778000"/>
            <a:ext cx="3271520" cy="4561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67FF21-859F-4D9F-87DB-5167EA5A7FE3}"/>
              </a:ext>
            </a:extLst>
          </p:cNvPr>
          <p:cNvSpPr/>
          <p:nvPr/>
        </p:nvSpPr>
        <p:spPr>
          <a:xfrm>
            <a:off x="8412480" y="1778000"/>
            <a:ext cx="3271520" cy="4561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5F586-E467-4D6A-BDBD-5A325DD5D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r="32074" b="65926"/>
          <a:stretch/>
        </p:blipFill>
        <p:spPr>
          <a:xfrm>
            <a:off x="1117600" y="397982"/>
            <a:ext cx="2103120" cy="202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E986ED-0E8A-4459-A895-73F4A5842F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r="32074" b="65926"/>
          <a:stretch/>
        </p:blipFill>
        <p:spPr>
          <a:xfrm>
            <a:off x="5044440" y="397982"/>
            <a:ext cx="2103120" cy="2023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A0F273-7D81-4D9D-A1FF-F7EB1F4CD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r="32074" b="65926"/>
          <a:stretch/>
        </p:blipFill>
        <p:spPr>
          <a:xfrm>
            <a:off x="8996680" y="397981"/>
            <a:ext cx="2103120" cy="202392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B071F2-7797-4605-BBC8-B93B1C347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40" y="2556066"/>
            <a:ext cx="3012440" cy="37858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>
                <a:solidFill>
                  <a:srgbClr val="000000"/>
                </a:solidFill>
                <a:effectLst/>
              </a:rPr>
              <a:t>Streaming service that offer movies and TV shows based on paid subscription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4FEA4E-4034-4FEE-95CE-A6C52D9B954B}"/>
              </a:ext>
            </a:extLst>
          </p:cNvPr>
          <p:cNvSpPr txBox="1">
            <a:spLocks/>
          </p:cNvSpPr>
          <p:nvPr/>
        </p:nvSpPr>
        <p:spPr>
          <a:xfrm>
            <a:off x="4589780" y="2556066"/>
            <a:ext cx="3012440" cy="3785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>
                <a:solidFill>
                  <a:srgbClr val="000000"/>
                </a:solidFill>
                <a:effectLst/>
              </a:rPr>
              <a:t>Insight on Netflix’s content, thus providing valuable data during strategy planning</a:t>
            </a:r>
          </a:p>
          <a:p>
            <a:r>
              <a:rPr lang="en-US" sz="2600" dirty="0">
                <a:solidFill>
                  <a:srgbClr val="000000"/>
                </a:solidFill>
              </a:rPr>
              <a:t>Afford increment on customer’ satisfaction by providing them with better experience when browsing </a:t>
            </a:r>
            <a:r>
              <a:rPr lang="en-US" sz="2600">
                <a:solidFill>
                  <a:srgbClr val="000000"/>
                </a:solidFill>
              </a:rPr>
              <a:t>Netflix’s content</a:t>
            </a:r>
            <a:endParaRPr lang="en-US" sz="26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4FBC9B-0A58-401E-8418-66D162E6E97F}"/>
              </a:ext>
            </a:extLst>
          </p:cNvPr>
          <p:cNvSpPr txBox="1">
            <a:spLocks/>
          </p:cNvSpPr>
          <p:nvPr/>
        </p:nvSpPr>
        <p:spPr>
          <a:xfrm>
            <a:off x="8520430" y="2556066"/>
            <a:ext cx="3012440" cy="37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>
                <a:solidFill>
                  <a:srgbClr val="000000"/>
                </a:solidFill>
                <a:effectLst/>
              </a:rPr>
              <a:t>Big number of data</a:t>
            </a:r>
          </a:p>
          <a:p>
            <a:r>
              <a:rPr lang="en-US" sz="2600" dirty="0">
                <a:solidFill>
                  <a:srgbClr val="000000"/>
                </a:solidFill>
              </a:rPr>
              <a:t>Missing value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</a:rPr>
              <a:t>Column with wrong data types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</a:rPr>
              <a:t>Less information to create recommendation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92D8E9-3D16-4FD0-9607-36A1FEF56BFE}"/>
              </a:ext>
            </a:extLst>
          </p:cNvPr>
          <p:cNvSpPr txBox="1">
            <a:spLocks/>
          </p:cNvSpPr>
          <p:nvPr/>
        </p:nvSpPr>
        <p:spPr>
          <a:xfrm>
            <a:off x="1450340" y="938929"/>
            <a:ext cx="1412240" cy="660400"/>
          </a:xfrm>
          <a:prstGeom prst="rect">
            <a:avLst/>
          </a:prstGeom>
          <a:solidFill>
            <a:srgbClr val="1A1E1F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E5BA69"/>
                </a:solidFill>
                <a:latin typeface="Garamond" panose="02020404030301010803" pitchFamily="18" charset="0"/>
              </a:rPr>
              <a:t>Business Understanding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E56C129-1838-4826-8041-6F08485D3AF3}"/>
              </a:ext>
            </a:extLst>
          </p:cNvPr>
          <p:cNvSpPr txBox="1">
            <a:spLocks/>
          </p:cNvSpPr>
          <p:nvPr/>
        </p:nvSpPr>
        <p:spPr>
          <a:xfrm>
            <a:off x="5488940" y="918609"/>
            <a:ext cx="1300480" cy="660400"/>
          </a:xfrm>
          <a:prstGeom prst="rect">
            <a:avLst/>
          </a:prstGeom>
          <a:solidFill>
            <a:srgbClr val="1A1E1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E5BA69"/>
                </a:solidFill>
                <a:latin typeface="Garamond" panose="02020404030301010803" pitchFamily="18" charset="0"/>
              </a:rPr>
              <a:t>Business Benefit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A6FF0-8F89-4FD8-BA53-ECD38906DF59}"/>
              </a:ext>
            </a:extLst>
          </p:cNvPr>
          <p:cNvSpPr txBox="1">
            <a:spLocks/>
          </p:cNvSpPr>
          <p:nvPr/>
        </p:nvSpPr>
        <p:spPr>
          <a:xfrm>
            <a:off x="9376410" y="929640"/>
            <a:ext cx="1300480" cy="649369"/>
          </a:xfrm>
          <a:prstGeom prst="rect">
            <a:avLst/>
          </a:prstGeom>
          <a:solidFill>
            <a:srgbClr val="1A1E1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E5BA69"/>
                </a:solidFill>
                <a:latin typeface="Garamond" panose="02020404030301010803" pitchFamily="18" charset="0"/>
              </a:rPr>
              <a:t>Challenge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208EAE-772B-4E2B-9652-5E0EB52C6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0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448">
        <p15:prstTrans prst="fracture"/>
      </p:transition>
    </mc:Choice>
    <mc:Fallback xmlns=""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03244-CF2F-401D-80A8-998B19B0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7DBFA9-246A-49E4-8CF8-429EB1585417}"/>
              </a:ext>
            </a:extLst>
          </p:cNvPr>
          <p:cNvSpPr/>
          <p:nvPr/>
        </p:nvSpPr>
        <p:spPr>
          <a:xfrm>
            <a:off x="2092960" y="497840"/>
            <a:ext cx="8036560" cy="5161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52E7F-3E53-4BB7-BBA2-35E0C1D9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0" y="589280"/>
            <a:ext cx="7426960" cy="506984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100" b="0" u="sng" dirty="0">
                <a:solidFill>
                  <a:schemeClr val="bg1"/>
                </a:solidFill>
                <a:effectLst/>
              </a:rPr>
              <a:t>Data Source: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  <a:hlinkClick r:id="rId5"/>
              </a:rPr>
              <a:t>https://www.kaggle.com/datasets/shivamb/netflix-shows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 </a:t>
            </a:r>
          </a:p>
          <a:p>
            <a:endParaRPr lang="en-US" sz="3400" b="0" u="sng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5100" b="0" u="sng" dirty="0">
                <a:solidFill>
                  <a:schemeClr val="bg1"/>
                </a:solidFill>
                <a:effectLst/>
              </a:rPr>
              <a:t>Data Detail:</a:t>
            </a: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show_id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ID of each show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type: show category, whether movies or TV show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title: movies or TV shows’ title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director:  movies or TV shows’ director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cast:  movies or TV shows’ actor or actress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country: country where movies or TV shows are produced</a:t>
            </a: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date_added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</a:t>
            </a:r>
            <a:r>
              <a:rPr lang="en-US" sz="3400" dirty="0">
                <a:solidFill>
                  <a:schemeClr val="bg1"/>
                </a:solidFill>
              </a:rPr>
              <a:t>date movies or TV shows added to Netflix</a:t>
            </a:r>
            <a:endParaRPr lang="en-US" sz="3400" b="0" dirty="0">
              <a:solidFill>
                <a:schemeClr val="bg1"/>
              </a:solidFill>
              <a:effectLst/>
            </a:endParaRP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release_year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movies or TV shows’ actual release year</a:t>
            </a:r>
            <a:endParaRPr lang="en-US" sz="3400" dirty="0">
              <a:solidFill>
                <a:schemeClr val="bg1"/>
              </a:solidFill>
            </a:endParaRP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rating: movies or TV shows’ rating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duration: movies or TV shows’ duration, whether in minutes or season(s)</a:t>
            </a: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listed_in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movies or TV shows’ genre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description: movies or TV shows’ description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BF858A-A652-4812-9F59-439407B49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448">
        <p14:pan dir="u"/>
      </p:transition>
    </mc:Choice>
    <mc:Fallback xmlns=""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DFEA71D-C2A3-4D22-A344-DAF157ADDB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19C51-5A03-45F7-815F-23595BAB4BC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75773E-5911-4997-96B8-1271EEA3F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B095E0-D772-4275-8555-709409FAF76E}"/>
                  </a:ext>
                </a:extLst>
              </p:cNvPr>
              <p:cNvSpPr/>
              <p:nvPr/>
            </p:nvSpPr>
            <p:spPr>
              <a:xfrm>
                <a:off x="3505200" y="2661920"/>
                <a:ext cx="690880" cy="335280"/>
              </a:xfrm>
              <a:prstGeom prst="rect">
                <a:avLst/>
              </a:prstGeom>
              <a:solidFill>
                <a:srgbClr val="1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4A49B9-0688-43C7-83F7-516C5B5F8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8618" y="4714240"/>
              <a:ext cx="3828251" cy="166623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06AD934-68AB-4C37-A1A4-CBC29C87FB46}"/>
                </a:ext>
              </a:extLst>
            </p:cNvPr>
            <p:cNvSpPr txBox="1">
              <a:spLocks/>
            </p:cNvSpPr>
            <p:nvPr/>
          </p:nvSpPr>
          <p:spPr>
            <a:xfrm>
              <a:off x="342428" y="4795519"/>
              <a:ext cx="3720629" cy="15036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Netflix has a lot of movies and TV shows:</a:t>
              </a:r>
            </a:p>
            <a:p>
              <a:pPr marL="285750" indent="-285750"/>
              <a:r>
                <a:rPr lang="en-US" sz="2000" dirty="0">
                  <a:solidFill>
                    <a:schemeClr val="bg1"/>
                  </a:solidFill>
                </a:rPr>
                <a:t>6131 movies</a:t>
              </a:r>
            </a:p>
            <a:p>
              <a:pPr marL="285750" indent="-285750"/>
              <a:r>
                <a:rPr lang="en-US" sz="2000" dirty="0">
                  <a:solidFill>
                    <a:schemeClr val="bg1"/>
                  </a:solidFill>
                </a:rPr>
                <a:t>2676 TV shows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FCD2-DF7F-4404-989E-5A8519DE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8618" y="441963"/>
            <a:ext cx="2661920" cy="2336798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DB7CAA-45AA-4060-B86D-685585E2A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635154-25B8-43BA-8564-9BD35A581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8" y="116841"/>
            <a:ext cx="2661920" cy="26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10">
        <p14:window dir="vert"/>
      </p:transition>
    </mc:Choice>
    <mc:Fallback xmlns="">
      <p:transition spd="slow" advTm="3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D0C45F-5CD8-4B23-897F-F5ABF3F2E5D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404B1B-2C61-47D9-810C-11BEB16A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667790-98A6-4968-98C7-0549E19919CB}"/>
                </a:ext>
              </a:extLst>
            </p:cNvPr>
            <p:cNvGrpSpPr/>
            <p:nvPr/>
          </p:nvGrpSpPr>
          <p:grpSpPr>
            <a:xfrm>
              <a:off x="3213100" y="482600"/>
              <a:ext cx="5740400" cy="6096000"/>
              <a:chOff x="3213100" y="482600"/>
              <a:chExt cx="5740400" cy="6096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4CA87A-ABF3-4038-A73F-1E9F7278FD6C}"/>
                  </a:ext>
                </a:extLst>
              </p:cNvPr>
              <p:cNvSpPr/>
              <p:nvPr/>
            </p:nvSpPr>
            <p:spPr>
              <a:xfrm>
                <a:off x="3213100" y="482600"/>
                <a:ext cx="5740400" cy="609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FBF7A95-0009-4229-8DCF-16BAF9387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" t="2988" r="2624" b="5907"/>
              <a:stretch/>
            </p:blipFill>
            <p:spPr bwMode="auto">
              <a:xfrm>
                <a:off x="4127500" y="482600"/>
                <a:ext cx="3911600" cy="60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ADE641F-48E5-487F-958D-F8C8B3A8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129739"/>
            <a:ext cx="3436399" cy="1163807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A7A71E-2FAA-4349-9CA8-29F04FD7375B}"/>
              </a:ext>
            </a:extLst>
          </p:cNvPr>
          <p:cNvSpPr txBox="1">
            <a:spLocks/>
          </p:cNvSpPr>
          <p:nvPr/>
        </p:nvSpPr>
        <p:spPr>
          <a:xfrm>
            <a:off x="73232" y="5261218"/>
            <a:ext cx="3289933" cy="9079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Most Used Words in Netflix’s title</a:t>
            </a:r>
          </a:p>
        </p:txBody>
      </p:sp>
    </p:spTree>
    <p:extLst>
      <p:ext uri="{BB962C8B-B14F-4D97-AF65-F5344CB8AC3E}">
        <p14:creationId xmlns:p14="http://schemas.microsoft.com/office/powerpoint/2010/main" val="41400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71965B4-2F48-4EA9-B8CE-1283CA1BBA2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101BF7-23A2-40E8-B129-1A1AA4E6B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67A9149-F84C-4AA2-9F1E-D3F1156596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8" b="9954"/>
            <a:stretch/>
          </p:blipFill>
          <p:spPr bwMode="auto">
            <a:xfrm>
              <a:off x="1718015" y="863600"/>
              <a:ext cx="8755967" cy="256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548CD-00C1-4EF9-8745-5753FE85B878}"/>
              </a:ext>
            </a:extLst>
          </p:cNvPr>
          <p:cNvSpPr txBox="1">
            <a:spLocks/>
          </p:cNvSpPr>
          <p:nvPr/>
        </p:nvSpPr>
        <p:spPr>
          <a:xfrm>
            <a:off x="2806066" y="3876170"/>
            <a:ext cx="3289933" cy="9079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Most Used Words in Netflix’s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09842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8A5264-FE74-4672-99DF-AAB82A0F59B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FA1F54-23D6-4C12-BE51-96592FC0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DE13B1-9855-414A-9494-89AB9BA64A5E}"/>
                </a:ext>
              </a:extLst>
            </p:cNvPr>
            <p:cNvSpPr/>
            <p:nvPr/>
          </p:nvSpPr>
          <p:spPr>
            <a:xfrm>
              <a:off x="309150" y="1721644"/>
              <a:ext cx="4699664" cy="4602834"/>
            </a:xfrm>
            <a:prstGeom prst="rect">
              <a:avLst/>
            </a:prstGeom>
            <a:solidFill>
              <a:srgbClr val="151515"/>
            </a:solidFill>
            <a:ln>
              <a:solidFill>
                <a:srgbClr val="15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7B29BC9-EA4B-43BE-B57A-172BC592B40C}"/>
              </a:ext>
            </a:extLst>
          </p:cNvPr>
          <p:cNvSpPr/>
          <p:nvPr/>
        </p:nvSpPr>
        <p:spPr>
          <a:xfrm>
            <a:off x="309150" y="2628028"/>
            <a:ext cx="6701250" cy="3861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D618-732E-43E6-9223-83773728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0" y="2647140"/>
            <a:ext cx="6599650" cy="38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r"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F5C00-178D-49A2-90EC-A5EE29079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7FCC3C-6AF9-4C56-8720-B6148CA88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4259">
        <p14:honeycomb/>
      </p:transition>
    </mc:Choice>
    <mc:Fallback xmlns="">
      <p:transition spd="slow" advTm="4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520</Words>
  <Application>Microsoft Office PowerPoint</Application>
  <PresentationFormat>Widescreen</PresentationFormat>
  <Paragraphs>67</Paragraphs>
  <Slides>20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Courier New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louisa veronica</dc:creator>
  <cp:lastModifiedBy>louisa veronica</cp:lastModifiedBy>
  <cp:revision>2</cp:revision>
  <dcterms:created xsi:type="dcterms:W3CDTF">2022-04-13T15:01:21Z</dcterms:created>
  <dcterms:modified xsi:type="dcterms:W3CDTF">2022-04-29T16:18:06Z</dcterms:modified>
</cp:coreProperties>
</file>